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42CCC9-887A-412C-ACBD-0C9F9583FBF7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AC6A00-6B81-428C-8316-80850BBE53B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Spelregels bij ganzenbord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9746"/>
            <a:ext cx="2247900" cy="211455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518" y="3573016"/>
            <a:ext cx="3607304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7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Zet voor elk groep een pion op ‘start’</a:t>
            </a:r>
          </a:p>
          <a:p>
            <a:r>
              <a:rPr lang="nl-NL" dirty="0" smtClean="0"/>
              <a:t>Eerste groep gooit met dobbelsteen </a:t>
            </a:r>
          </a:p>
          <a:p>
            <a:r>
              <a:rPr lang="nl-NL" dirty="0" smtClean="0"/>
              <a:t>Aantal ogen </a:t>
            </a:r>
            <a:r>
              <a:rPr lang="nl-NL" dirty="0"/>
              <a:t>dobbelsteen </a:t>
            </a:r>
            <a:r>
              <a:rPr lang="nl-NL" dirty="0" smtClean="0"/>
              <a:t>bepaalt kleur kaartje</a:t>
            </a:r>
            <a:endParaRPr lang="nl-NL" dirty="0"/>
          </a:p>
          <a:p>
            <a:r>
              <a:rPr lang="nl-NL" dirty="0" smtClean="0"/>
              <a:t>De groep beantwoordt de opgave van het kaartje binnen maximale bedenktijd</a:t>
            </a:r>
          </a:p>
          <a:p>
            <a:r>
              <a:rPr lang="nl-NL" dirty="0" smtClean="0"/>
              <a:t>(</a:t>
            </a:r>
            <a:r>
              <a:rPr lang="nl-NL" dirty="0" err="1" smtClean="0"/>
              <a:t>Ant</a:t>
            </a:r>
            <a:r>
              <a:rPr lang="nl-NL" dirty="0" smtClean="0"/>
              <a:t>)woordvoerder per ronde</a:t>
            </a:r>
          </a:p>
          <a:p>
            <a:r>
              <a:rPr lang="nl-NL" dirty="0" smtClean="0"/>
              <a:t>Antwoord goed/fout: zie volgende slide</a:t>
            </a:r>
          </a:p>
          <a:p>
            <a:r>
              <a:rPr lang="nl-NL" dirty="0" smtClean="0"/>
              <a:t>Let op de uitleg van de bijzondere velden in het spel (zie slide)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989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 / </a:t>
            </a:r>
            <a:r>
              <a:rPr lang="nl-NL" dirty="0" smtClean="0"/>
              <a:t>fout?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Goed antwoord:</a:t>
            </a:r>
            <a:endParaRPr lang="nl-NL" dirty="0"/>
          </a:p>
          <a:p>
            <a:r>
              <a:rPr lang="nl-NL" dirty="0" smtClean="0"/>
              <a:t>Groep gooit met </a:t>
            </a:r>
            <a:r>
              <a:rPr lang="nl-NL" dirty="0" smtClean="0"/>
              <a:t>twee </a:t>
            </a:r>
            <a:r>
              <a:rPr lang="nl-NL" dirty="0" smtClean="0"/>
              <a:t>dobbelstenen en zet de pion het aantal ogen vooruit</a:t>
            </a:r>
          </a:p>
          <a:p>
            <a:r>
              <a:rPr lang="nl-NL" dirty="0" smtClean="0"/>
              <a:t>De volgende groep is aan de beurt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Fout</a:t>
            </a:r>
            <a:r>
              <a:rPr lang="nl-NL" dirty="0"/>
              <a:t> </a:t>
            </a:r>
            <a:r>
              <a:rPr lang="nl-NL" dirty="0" smtClean="0"/>
              <a:t>antwoord:</a:t>
            </a:r>
          </a:p>
          <a:p>
            <a:r>
              <a:rPr lang="nl-NL" dirty="0" smtClean="0"/>
              <a:t>Groep gooit met </a:t>
            </a:r>
            <a:r>
              <a:rPr lang="nl-NL" dirty="0" smtClean="0"/>
              <a:t>één </a:t>
            </a:r>
            <a:r>
              <a:rPr lang="nl-NL" dirty="0" smtClean="0"/>
              <a:t>dobbelsteen en zet de pion het aantal ogen achteruit</a:t>
            </a:r>
          </a:p>
          <a:p>
            <a:r>
              <a:rPr lang="nl-NL" dirty="0" smtClean="0"/>
              <a:t>De volgende groep mag het antwoord proberen te geven. Goed/fout: zie boven</a:t>
            </a:r>
          </a:p>
        </p:txBody>
      </p:sp>
    </p:spTree>
    <p:extLst>
      <p:ext uri="{BB962C8B-B14F-4D97-AF65-F5344CB8AC3E}">
        <p14:creationId xmlns:p14="http://schemas.microsoft.com/office/powerpoint/2010/main" val="120269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HAVO:</a:t>
            </a:r>
          </a:p>
          <a:p>
            <a:r>
              <a:rPr lang="nl-NL" dirty="0">
                <a:solidFill>
                  <a:srgbClr val="FF0000"/>
                </a:solidFill>
              </a:rPr>
              <a:t>1 of 2 ogen </a:t>
            </a:r>
            <a:r>
              <a:rPr lang="nl-NL" dirty="0"/>
              <a:t>= enkelvoudige interest</a:t>
            </a:r>
          </a:p>
          <a:p>
            <a:r>
              <a:rPr lang="nl-NL" dirty="0">
                <a:solidFill>
                  <a:srgbClr val="00B050"/>
                </a:solidFill>
              </a:rPr>
              <a:t>3 of 4 ogen </a:t>
            </a:r>
            <a:r>
              <a:rPr lang="nl-NL" dirty="0"/>
              <a:t>= samengestelde interest</a:t>
            </a:r>
          </a:p>
          <a:p>
            <a:r>
              <a:rPr lang="nl-NL" dirty="0">
                <a:solidFill>
                  <a:srgbClr val="0070C0"/>
                </a:solidFill>
              </a:rPr>
              <a:t>5 of 6 ogen </a:t>
            </a:r>
            <a:r>
              <a:rPr lang="nl-NL" dirty="0"/>
              <a:t>= </a:t>
            </a:r>
            <a:r>
              <a:rPr lang="nl-NL" dirty="0" smtClean="0"/>
              <a:t>contante waarde </a:t>
            </a: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VWO:</a:t>
            </a:r>
          </a:p>
          <a:p>
            <a:r>
              <a:rPr lang="nl-NL" dirty="0">
                <a:solidFill>
                  <a:srgbClr val="FF0000"/>
                </a:solidFill>
              </a:rPr>
              <a:t>1 </a:t>
            </a:r>
            <a:r>
              <a:rPr lang="nl-NL" dirty="0" smtClean="0">
                <a:solidFill>
                  <a:srgbClr val="FF0000"/>
                </a:solidFill>
              </a:rPr>
              <a:t>oog </a:t>
            </a:r>
            <a:r>
              <a:rPr lang="nl-NL" dirty="0"/>
              <a:t>= enkelvoudige interest</a:t>
            </a:r>
          </a:p>
          <a:p>
            <a:r>
              <a:rPr lang="nl-NL" dirty="0">
                <a:solidFill>
                  <a:srgbClr val="00B050"/>
                </a:solidFill>
              </a:rPr>
              <a:t>2</a:t>
            </a:r>
            <a:r>
              <a:rPr lang="nl-NL" dirty="0" smtClean="0">
                <a:solidFill>
                  <a:srgbClr val="00B050"/>
                </a:solidFill>
              </a:rPr>
              <a:t> </a:t>
            </a:r>
            <a:r>
              <a:rPr lang="nl-NL" dirty="0">
                <a:solidFill>
                  <a:srgbClr val="00B050"/>
                </a:solidFill>
              </a:rPr>
              <a:t>of </a:t>
            </a:r>
            <a:r>
              <a:rPr lang="nl-NL" dirty="0" smtClean="0">
                <a:solidFill>
                  <a:srgbClr val="00B050"/>
                </a:solidFill>
              </a:rPr>
              <a:t>3 </a:t>
            </a:r>
            <a:r>
              <a:rPr lang="nl-NL" dirty="0">
                <a:solidFill>
                  <a:srgbClr val="00B050"/>
                </a:solidFill>
              </a:rPr>
              <a:t>ogen </a:t>
            </a:r>
            <a:r>
              <a:rPr lang="nl-NL" dirty="0"/>
              <a:t>= samengestelde </a:t>
            </a:r>
            <a:r>
              <a:rPr lang="nl-NL" dirty="0" smtClean="0"/>
              <a:t>interest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4 of 5 ogen </a:t>
            </a:r>
            <a:r>
              <a:rPr lang="nl-NL" dirty="0" smtClean="0"/>
              <a:t>= contante waarde</a:t>
            </a:r>
            <a:endParaRPr lang="nl-NL" dirty="0"/>
          </a:p>
          <a:p>
            <a:r>
              <a:rPr lang="nl-NL" dirty="0" smtClean="0">
                <a:solidFill>
                  <a:srgbClr val="7030A0"/>
                </a:solidFill>
              </a:rPr>
              <a:t>6 </a:t>
            </a:r>
            <a:r>
              <a:rPr lang="nl-NL" dirty="0">
                <a:solidFill>
                  <a:srgbClr val="7030A0"/>
                </a:solidFill>
              </a:rPr>
              <a:t>ogen </a:t>
            </a:r>
            <a:r>
              <a:rPr lang="nl-NL" dirty="0"/>
              <a:t>= renten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661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Bijzondere velden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nl-NL" sz="2800" dirty="0"/>
              <a:t>Ganzen = toetsen gehaald</a:t>
            </a:r>
          </a:p>
          <a:p>
            <a:pPr lvl="1"/>
            <a:r>
              <a:rPr lang="nl-NL" sz="2600" dirty="0" smtClean="0"/>
              <a:t>Nog </a:t>
            </a:r>
            <a:r>
              <a:rPr lang="nl-NL" sz="2600" dirty="0"/>
              <a:t>eens gooien (1 dobbelsteen)</a:t>
            </a:r>
          </a:p>
          <a:p>
            <a:pPr lvl="0"/>
            <a:r>
              <a:rPr lang="nl-NL" sz="2800" dirty="0"/>
              <a:t>Bruggen = bijles gehad </a:t>
            </a:r>
          </a:p>
          <a:p>
            <a:pPr lvl="1"/>
            <a:r>
              <a:rPr lang="nl-NL" sz="2600" dirty="0"/>
              <a:t>Ga </a:t>
            </a:r>
            <a:r>
              <a:rPr lang="nl-NL" sz="2600" dirty="0" smtClean="0"/>
              <a:t>van 6-&gt;12; 16-&gt;24; 26-&gt;48</a:t>
            </a:r>
          </a:p>
          <a:p>
            <a:r>
              <a:rPr lang="nl-NL" sz="2800" dirty="0"/>
              <a:t>Herberg = </a:t>
            </a:r>
            <a:r>
              <a:rPr lang="nl-NL" sz="2800" dirty="0" smtClean="0"/>
              <a:t>café</a:t>
            </a:r>
          </a:p>
          <a:p>
            <a:pPr lvl="1"/>
            <a:r>
              <a:rPr lang="nl-NL" sz="2600" dirty="0" smtClean="0"/>
              <a:t>Beurt overslaan </a:t>
            </a:r>
            <a:endParaRPr lang="nl-NL" sz="2600" dirty="0"/>
          </a:p>
          <a:p>
            <a:r>
              <a:rPr lang="nl-NL" sz="2800" dirty="0"/>
              <a:t>Stoel = Blijven </a:t>
            </a:r>
            <a:r>
              <a:rPr lang="nl-NL" sz="2800" dirty="0" smtClean="0"/>
              <a:t>zitten</a:t>
            </a:r>
          </a:p>
          <a:p>
            <a:pPr lvl="1"/>
            <a:r>
              <a:rPr lang="nl-NL" sz="2600" dirty="0" smtClean="0"/>
              <a:t>Terug naar ‘start’</a:t>
            </a:r>
          </a:p>
          <a:p>
            <a:pPr lvl="0"/>
            <a:r>
              <a:rPr lang="nl-NL" sz="2800" dirty="0"/>
              <a:t>Doolhof = </a:t>
            </a:r>
            <a:r>
              <a:rPr lang="nl-NL" sz="2800" dirty="0" smtClean="0"/>
              <a:t>Toets gemist</a:t>
            </a:r>
          </a:p>
          <a:p>
            <a:pPr lvl="1"/>
            <a:r>
              <a:rPr lang="nl-NL" sz="2600" dirty="0" smtClean="0"/>
              <a:t>Ga van 42-&gt;35; 51-&gt;44</a:t>
            </a:r>
            <a:endParaRPr lang="nl-NL" sz="2600" dirty="0"/>
          </a:p>
          <a:p>
            <a:pPr lvl="0"/>
            <a:r>
              <a:rPr lang="nl-NL" sz="2800" dirty="0"/>
              <a:t>Put = </a:t>
            </a:r>
            <a:r>
              <a:rPr lang="nl-NL" sz="2800" dirty="0" smtClean="0"/>
              <a:t>Studievertraging</a:t>
            </a:r>
          </a:p>
          <a:p>
            <a:pPr lvl="1"/>
            <a:r>
              <a:rPr lang="nl-NL" sz="2600" dirty="0" smtClean="0"/>
              <a:t>1 beurt overslaan</a:t>
            </a:r>
            <a:endParaRPr lang="nl-NL" sz="2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3924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</TotalTime>
  <Words>230</Words>
  <Application>Microsoft Office PowerPoint</Application>
  <PresentationFormat>Diavoorstelling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Trebuchet MS</vt:lpstr>
      <vt:lpstr>Wingdings</vt:lpstr>
      <vt:lpstr>Wingdings 2</vt:lpstr>
      <vt:lpstr>Overvloed</vt:lpstr>
      <vt:lpstr>Spelregels bij ganzenbord</vt:lpstr>
      <vt:lpstr>Stappenplan</vt:lpstr>
      <vt:lpstr>Goed / fout?</vt:lpstr>
      <vt:lpstr>Onderwerpen</vt:lpstr>
      <vt:lpstr>Bijzondere velden</vt:lpstr>
    </vt:vector>
  </TitlesOfParts>
  <Company>Windesheim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Spelregels bij ganzenbord</dc:title>
  <dc:creator>Rina Timmerman-Schultink</dc:creator>
  <cp:lastModifiedBy>Judith Simpelaar</cp:lastModifiedBy>
  <cp:revision>12</cp:revision>
  <dcterms:created xsi:type="dcterms:W3CDTF">2014-01-15T09:27:23Z</dcterms:created>
  <dcterms:modified xsi:type="dcterms:W3CDTF">2014-09-28T14:04:24Z</dcterms:modified>
</cp:coreProperties>
</file>