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60" r:id="rId3"/>
    <p:sldId id="262" r:id="rId4"/>
    <p:sldId id="261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D0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A190EC-5FF2-4433-88C0-74C302501C4B}" v="4" dt="2023-06-04T15:10:13.239"/>
  </p1510:revLst>
</p1510:revInfo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ijl, gemiddeld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C89EF96-8CEA-46FF-86C4-4CE0E7609802}" styleName="Stijl, licht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a van Haren" userId="2d216bd700217ac5" providerId="LiveId" clId="{3BA190EC-5FF2-4433-88C0-74C302501C4B}"/>
    <pc:docChg chg="modSld">
      <pc:chgData name="Linda van Haren" userId="2d216bd700217ac5" providerId="LiveId" clId="{3BA190EC-5FF2-4433-88C0-74C302501C4B}" dt="2023-06-04T15:10:13.239" v="3" actId="20577"/>
      <pc:docMkLst>
        <pc:docMk/>
      </pc:docMkLst>
      <pc:sldChg chg="modSp">
        <pc:chgData name="Linda van Haren" userId="2d216bd700217ac5" providerId="LiveId" clId="{3BA190EC-5FF2-4433-88C0-74C302501C4B}" dt="2023-06-04T15:10:13.239" v="3" actId="20577"/>
        <pc:sldMkLst>
          <pc:docMk/>
          <pc:sldMk cId="2308941076" sldId="262"/>
        </pc:sldMkLst>
        <pc:graphicFrameChg chg="mod">
          <ac:chgData name="Linda van Haren" userId="2d216bd700217ac5" providerId="LiveId" clId="{3BA190EC-5FF2-4433-88C0-74C302501C4B}" dt="2023-06-04T15:10:13.239" v="3" actId="20577"/>
          <ac:graphicFrameMkLst>
            <pc:docMk/>
            <pc:sldMk cId="2308941076" sldId="262"/>
            <ac:graphicFrameMk id="5" creationId="{CE861946-4C2C-3098-9BD5-8FA3FCBE050E}"/>
          </ac:graphicFrameMkLst>
        </pc:graphicFrameChg>
      </pc:sldChg>
    </pc:docChg>
  </pc:docChgLst>
  <pc:docChgLst>
    <pc:chgData name="Laura Virág" userId="43dd2e1b-67a9-43af-a5d0-f177d876b11b" providerId="ADAL" clId="{3BD20573-80DB-4C1B-9A77-4BFE4297BB90}"/>
    <pc:docChg chg="custSel addSld delSld modSld">
      <pc:chgData name="Laura Virág" userId="43dd2e1b-67a9-43af-a5d0-f177d876b11b" providerId="ADAL" clId="{3BD20573-80DB-4C1B-9A77-4BFE4297BB90}" dt="2023-04-10T10:02:27.337" v="117" actId="20577"/>
      <pc:docMkLst>
        <pc:docMk/>
      </pc:docMkLst>
      <pc:sldChg chg="addSp delSp modSp mod">
        <pc:chgData name="Laura Virág" userId="43dd2e1b-67a9-43af-a5d0-f177d876b11b" providerId="ADAL" clId="{3BD20573-80DB-4C1B-9A77-4BFE4297BB90}" dt="2023-04-10T09:38:59.336" v="51" actId="20577"/>
        <pc:sldMkLst>
          <pc:docMk/>
          <pc:sldMk cId="58356629" sldId="256"/>
        </pc:sldMkLst>
        <pc:spChg chg="mod">
          <ac:chgData name="Laura Virág" userId="43dd2e1b-67a9-43af-a5d0-f177d876b11b" providerId="ADAL" clId="{3BD20573-80DB-4C1B-9A77-4BFE4297BB90}" dt="2023-04-10T09:38:59.336" v="51" actId="20577"/>
          <ac:spMkLst>
            <pc:docMk/>
            <pc:sldMk cId="58356629" sldId="256"/>
            <ac:spMk id="3" creationId="{631D58EF-D4D3-4303-81E3-642F96841794}"/>
          </ac:spMkLst>
        </pc:spChg>
        <pc:picChg chg="add del mod">
          <ac:chgData name="Laura Virág" userId="43dd2e1b-67a9-43af-a5d0-f177d876b11b" providerId="ADAL" clId="{3BD20573-80DB-4C1B-9A77-4BFE4297BB90}" dt="2023-03-27T08:45:23.628" v="9" actId="478"/>
          <ac:picMkLst>
            <pc:docMk/>
            <pc:sldMk cId="58356629" sldId="256"/>
            <ac:picMk id="5" creationId="{7A61AC6D-A499-040A-3843-B80DF1C9F09D}"/>
          </ac:picMkLst>
        </pc:picChg>
        <pc:picChg chg="add mod">
          <ac:chgData name="Laura Virág" userId="43dd2e1b-67a9-43af-a5d0-f177d876b11b" providerId="ADAL" clId="{3BD20573-80DB-4C1B-9A77-4BFE4297BB90}" dt="2023-03-27T08:47:26.559" v="20" actId="14100"/>
          <ac:picMkLst>
            <pc:docMk/>
            <pc:sldMk cId="58356629" sldId="256"/>
            <ac:picMk id="6" creationId="{0E1BE370-41A5-7A62-D7D1-94E761D32735}"/>
          </ac:picMkLst>
        </pc:picChg>
        <pc:picChg chg="del">
          <ac:chgData name="Laura Virág" userId="43dd2e1b-67a9-43af-a5d0-f177d876b11b" providerId="ADAL" clId="{3BD20573-80DB-4C1B-9A77-4BFE4297BB90}" dt="2023-03-27T08:43:08.831" v="0" actId="478"/>
          <ac:picMkLst>
            <pc:docMk/>
            <pc:sldMk cId="58356629" sldId="256"/>
            <ac:picMk id="73" creationId="{0B3D9EDC-68AD-4491-AD84-1B1FC76AD8D6}"/>
          </ac:picMkLst>
        </pc:picChg>
      </pc:sldChg>
      <pc:sldChg chg="del">
        <pc:chgData name="Laura Virág" userId="43dd2e1b-67a9-43af-a5d0-f177d876b11b" providerId="ADAL" clId="{3BD20573-80DB-4C1B-9A77-4BFE4297BB90}" dt="2023-04-10T09:43:47.679" v="116" actId="47"/>
        <pc:sldMkLst>
          <pc:docMk/>
          <pc:sldMk cId="4223571682" sldId="259"/>
        </pc:sldMkLst>
      </pc:sldChg>
      <pc:sldChg chg="modSp mod">
        <pc:chgData name="Laura Virág" userId="43dd2e1b-67a9-43af-a5d0-f177d876b11b" providerId="ADAL" clId="{3BD20573-80DB-4C1B-9A77-4BFE4297BB90}" dt="2023-04-10T10:02:27.337" v="117" actId="20577"/>
        <pc:sldMkLst>
          <pc:docMk/>
          <pc:sldMk cId="542895174" sldId="260"/>
        </pc:sldMkLst>
        <pc:graphicFrameChg chg="modGraphic">
          <ac:chgData name="Laura Virág" userId="43dd2e1b-67a9-43af-a5d0-f177d876b11b" providerId="ADAL" clId="{3BD20573-80DB-4C1B-9A77-4BFE4297BB90}" dt="2023-04-10T10:02:27.337" v="117" actId="20577"/>
          <ac:graphicFrameMkLst>
            <pc:docMk/>
            <pc:sldMk cId="542895174" sldId="260"/>
            <ac:graphicFrameMk id="4" creationId="{FADA7160-A2F4-4B46-85C1-F71AE26A9EB9}"/>
          </ac:graphicFrameMkLst>
        </pc:graphicFrameChg>
      </pc:sldChg>
      <pc:sldChg chg="addSp delSp modSp new mod">
        <pc:chgData name="Laura Virág" userId="43dd2e1b-67a9-43af-a5d0-f177d876b11b" providerId="ADAL" clId="{3BD20573-80DB-4C1B-9A77-4BFE4297BB90}" dt="2023-04-10T09:43:28.209" v="115"/>
        <pc:sldMkLst>
          <pc:docMk/>
          <pc:sldMk cId="2308941076" sldId="262"/>
        </pc:sldMkLst>
        <pc:spChg chg="mod">
          <ac:chgData name="Laura Virág" userId="43dd2e1b-67a9-43af-a5d0-f177d876b11b" providerId="ADAL" clId="{3BD20573-80DB-4C1B-9A77-4BFE4297BB90}" dt="2023-04-10T09:40:42.773" v="88" actId="20577"/>
          <ac:spMkLst>
            <pc:docMk/>
            <pc:sldMk cId="2308941076" sldId="262"/>
            <ac:spMk id="2" creationId="{63BF41A8-D3DA-DFC9-84E2-6BA618D8DB10}"/>
          </ac:spMkLst>
        </pc:spChg>
        <pc:spChg chg="del mod">
          <ac:chgData name="Laura Virág" userId="43dd2e1b-67a9-43af-a5d0-f177d876b11b" providerId="ADAL" clId="{3BD20573-80DB-4C1B-9A77-4BFE4297BB90}" dt="2023-04-10T09:41:00.208" v="91" actId="26606"/>
          <ac:spMkLst>
            <pc:docMk/>
            <pc:sldMk cId="2308941076" sldId="262"/>
            <ac:spMk id="3" creationId="{E911C71B-EB69-4737-157A-8FADF650A865}"/>
          </ac:spMkLst>
        </pc:spChg>
        <pc:graphicFrameChg chg="add mod modGraphic">
          <ac:chgData name="Laura Virág" userId="43dd2e1b-67a9-43af-a5d0-f177d876b11b" providerId="ADAL" clId="{3BD20573-80DB-4C1B-9A77-4BFE4297BB90}" dt="2023-04-10T09:43:28.209" v="115"/>
          <ac:graphicFrameMkLst>
            <pc:docMk/>
            <pc:sldMk cId="2308941076" sldId="262"/>
            <ac:graphicFrameMk id="5" creationId="{CE861946-4C2C-3098-9BD5-8FA3FCBE050E}"/>
          </ac:graphicFrameMkLst>
        </pc:graphicFrameChg>
      </pc:sldChg>
    </pc:docChg>
  </pc:docChgLst>
  <pc:docChgLst>
    <pc:chgData name="Laura Virág" userId="43dd2e1b-67a9-43af-a5d0-f177d876b11b" providerId="ADAL" clId="{E2DAB549-0999-4E4C-B88C-17994899CEF7}"/>
    <pc:docChg chg="custSel addSld delSld modSld">
      <pc:chgData name="Laura Virág" userId="43dd2e1b-67a9-43af-a5d0-f177d876b11b" providerId="ADAL" clId="{E2DAB549-0999-4E4C-B88C-17994899CEF7}" dt="2023-02-23T11:47:46.590" v="54" actId="1076"/>
      <pc:docMkLst>
        <pc:docMk/>
      </pc:docMkLst>
      <pc:sldChg chg="modSp mod">
        <pc:chgData name="Laura Virág" userId="43dd2e1b-67a9-43af-a5d0-f177d876b11b" providerId="ADAL" clId="{E2DAB549-0999-4E4C-B88C-17994899CEF7}" dt="2023-02-23T11:47:46.590" v="54" actId="1076"/>
        <pc:sldMkLst>
          <pc:docMk/>
          <pc:sldMk cId="58356629" sldId="256"/>
        </pc:sldMkLst>
        <pc:spChg chg="mod">
          <ac:chgData name="Laura Virág" userId="43dd2e1b-67a9-43af-a5d0-f177d876b11b" providerId="ADAL" clId="{E2DAB549-0999-4E4C-B88C-17994899CEF7}" dt="2023-02-23T11:47:18.306" v="41" actId="20577"/>
          <ac:spMkLst>
            <pc:docMk/>
            <pc:sldMk cId="58356629" sldId="256"/>
            <ac:spMk id="2" creationId="{2D1AE084-4B9D-4C2D-8F8A-C372CA3C9A6B}"/>
          </ac:spMkLst>
        </pc:spChg>
        <pc:spChg chg="mod">
          <ac:chgData name="Laura Virág" userId="43dd2e1b-67a9-43af-a5d0-f177d876b11b" providerId="ADAL" clId="{E2DAB549-0999-4E4C-B88C-17994899CEF7}" dt="2023-02-23T11:47:46.590" v="54" actId="1076"/>
          <ac:spMkLst>
            <pc:docMk/>
            <pc:sldMk cId="58356629" sldId="256"/>
            <ac:spMk id="3" creationId="{631D58EF-D4D3-4303-81E3-642F96841794}"/>
          </ac:spMkLst>
        </pc:spChg>
      </pc:sldChg>
      <pc:sldChg chg="addSp delSp modSp new mod setBg">
        <pc:chgData name="Laura Virág" userId="43dd2e1b-67a9-43af-a5d0-f177d876b11b" providerId="ADAL" clId="{E2DAB549-0999-4E4C-B88C-17994899CEF7}" dt="2023-02-23T11:46:41.363" v="24" actId="931"/>
        <pc:sldMkLst>
          <pc:docMk/>
          <pc:sldMk cId="682564022" sldId="261"/>
        </pc:sldMkLst>
        <pc:spChg chg="del">
          <ac:chgData name="Laura Virág" userId="43dd2e1b-67a9-43af-a5d0-f177d876b11b" providerId="ADAL" clId="{E2DAB549-0999-4E4C-B88C-17994899CEF7}" dt="2023-02-23T11:46:07.980" v="18" actId="478"/>
          <ac:spMkLst>
            <pc:docMk/>
            <pc:sldMk cId="682564022" sldId="261"/>
            <ac:spMk id="2" creationId="{F8D300A9-0E2D-FCD5-3417-E4E9A6659A4E}"/>
          </ac:spMkLst>
        </pc:spChg>
        <pc:spChg chg="del">
          <ac:chgData name="Laura Virág" userId="43dd2e1b-67a9-43af-a5d0-f177d876b11b" providerId="ADAL" clId="{E2DAB549-0999-4E4C-B88C-17994899CEF7}" dt="2023-02-23T11:45:50.803" v="15" actId="931"/>
          <ac:spMkLst>
            <pc:docMk/>
            <pc:sldMk cId="682564022" sldId="261"/>
            <ac:spMk id="3" creationId="{66B80320-EA96-2625-D5A1-ECF016F0DD9B}"/>
          </ac:spMkLst>
        </pc:spChg>
        <pc:spChg chg="add del">
          <ac:chgData name="Laura Virág" userId="43dd2e1b-67a9-43af-a5d0-f177d876b11b" providerId="ADAL" clId="{E2DAB549-0999-4E4C-B88C-17994899CEF7}" dt="2023-02-23T11:46:18.912" v="20" actId="478"/>
          <ac:spMkLst>
            <pc:docMk/>
            <pc:sldMk cId="682564022" sldId="261"/>
            <ac:spMk id="9" creationId="{EE9D54F5-679B-52D9-55E2-264676329BDC}"/>
          </ac:spMkLst>
        </pc:spChg>
        <pc:spChg chg="add del">
          <ac:chgData name="Laura Virág" userId="43dd2e1b-67a9-43af-a5d0-f177d876b11b" providerId="ADAL" clId="{E2DAB549-0999-4E4C-B88C-17994899CEF7}" dt="2023-02-23T11:46:22.824" v="21" actId="26606"/>
          <ac:spMkLst>
            <pc:docMk/>
            <pc:sldMk cId="682564022" sldId="261"/>
            <ac:spMk id="12" creationId="{142D98E1-37D2-4470-BF74-845E897954C6}"/>
          </ac:spMkLst>
        </pc:spChg>
        <pc:spChg chg="add">
          <ac:chgData name="Laura Virág" userId="43dd2e1b-67a9-43af-a5d0-f177d876b11b" providerId="ADAL" clId="{E2DAB549-0999-4E4C-B88C-17994899CEF7}" dt="2023-02-23T11:46:22.824" v="21" actId="26606"/>
          <ac:spMkLst>
            <pc:docMk/>
            <pc:sldMk cId="682564022" sldId="261"/>
            <ac:spMk id="25" creationId="{435959F4-53DA-47FF-BC24-1E5B75C69876}"/>
          </ac:spMkLst>
        </pc:spChg>
        <pc:spChg chg="add">
          <ac:chgData name="Laura Virág" userId="43dd2e1b-67a9-43af-a5d0-f177d876b11b" providerId="ADAL" clId="{E2DAB549-0999-4E4C-B88C-17994899CEF7}" dt="2023-02-23T11:46:22.824" v="21" actId="26606"/>
          <ac:spMkLst>
            <pc:docMk/>
            <pc:sldMk cId="682564022" sldId="261"/>
            <ac:spMk id="36" creationId="{59226104-0061-4319-8237-9C001BF85D49}"/>
          </ac:spMkLst>
        </pc:spChg>
        <pc:spChg chg="add">
          <ac:chgData name="Laura Virág" userId="43dd2e1b-67a9-43af-a5d0-f177d876b11b" providerId="ADAL" clId="{E2DAB549-0999-4E4C-B88C-17994899CEF7}" dt="2023-02-23T11:46:22.824" v="21" actId="26606"/>
          <ac:spMkLst>
            <pc:docMk/>
            <pc:sldMk cId="682564022" sldId="261"/>
            <ac:spMk id="38" creationId="{A5D0B0D3-D735-4619-AA45-B57B791E1744}"/>
          </ac:spMkLst>
        </pc:spChg>
        <pc:grpChg chg="add del">
          <ac:chgData name="Laura Virág" userId="43dd2e1b-67a9-43af-a5d0-f177d876b11b" providerId="ADAL" clId="{E2DAB549-0999-4E4C-B88C-17994899CEF7}" dt="2023-02-23T11:46:22.824" v="21" actId="26606"/>
          <ac:grpSpMkLst>
            <pc:docMk/>
            <pc:sldMk cId="682564022" sldId="261"/>
            <ac:grpSpMk id="14" creationId="{554A72DC-6122-426C-9473-FE48DFBD1634}"/>
          </ac:grpSpMkLst>
        </pc:grpChg>
        <pc:grpChg chg="add">
          <ac:chgData name="Laura Virág" userId="43dd2e1b-67a9-43af-a5d0-f177d876b11b" providerId="ADAL" clId="{E2DAB549-0999-4E4C-B88C-17994899CEF7}" dt="2023-02-23T11:46:22.824" v="21" actId="26606"/>
          <ac:grpSpMkLst>
            <pc:docMk/>
            <pc:sldMk cId="682564022" sldId="261"/>
            <ac:grpSpMk id="27" creationId="{A7CF83E8-F6F0-41E3-B580-7412A04DDFB5}"/>
          </ac:grpSpMkLst>
        </pc:grpChg>
        <pc:picChg chg="add del mod">
          <ac:chgData name="Laura Virág" userId="43dd2e1b-67a9-43af-a5d0-f177d876b11b" providerId="ADAL" clId="{E2DAB549-0999-4E4C-B88C-17994899CEF7}" dt="2023-02-23T11:46:31.396" v="23" actId="478"/>
          <ac:picMkLst>
            <pc:docMk/>
            <pc:sldMk cId="682564022" sldId="261"/>
            <ac:picMk id="5" creationId="{DE8F519A-5D8D-CA7E-7230-CC41547BE9C2}"/>
          </ac:picMkLst>
        </pc:picChg>
        <pc:picChg chg="add mod">
          <ac:chgData name="Laura Virág" userId="43dd2e1b-67a9-43af-a5d0-f177d876b11b" providerId="ADAL" clId="{E2DAB549-0999-4E4C-B88C-17994899CEF7}" dt="2023-02-23T11:46:41.363" v="24" actId="931"/>
          <ac:picMkLst>
            <pc:docMk/>
            <pc:sldMk cId="682564022" sldId="261"/>
            <ac:picMk id="7" creationId="{51D4754F-DAC8-22A8-7901-D37B7C6C9308}"/>
          </ac:picMkLst>
        </pc:picChg>
      </pc:sldChg>
      <pc:sldChg chg="del">
        <pc:chgData name="Laura Virág" userId="43dd2e1b-67a9-43af-a5d0-f177d876b11b" providerId="ADAL" clId="{E2DAB549-0999-4E4C-B88C-17994899CEF7}" dt="2023-02-23T11:43:19.361" v="13" actId="47"/>
        <pc:sldMkLst>
          <pc:docMk/>
          <pc:sldMk cId="1431884874" sldId="261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1D8880-12FD-4AFC-8EED-EDEFF6F09B0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AEF355-672C-44C9-9362-54868F1E9CB3}">
      <dgm:prSet custT="1"/>
      <dgm:spPr/>
      <dgm:t>
        <a:bodyPr/>
        <a:lstStyle/>
        <a:p>
          <a:r>
            <a:rPr lang="nl-NL" sz="1600" dirty="0"/>
            <a:t>1. Kunnen de leerlingen drie soorten uitgaven benoemen: dagelijkse uitgaven, vaste lasten en </a:t>
          </a:r>
          <a:r>
            <a:rPr lang="nl-NL" sz="1600"/>
            <a:t>incidentele     uitgaven</a:t>
          </a:r>
          <a:r>
            <a:rPr lang="nl-NL" sz="1600" dirty="0"/>
            <a:t>.</a:t>
          </a:r>
        </a:p>
        <a:p>
          <a:r>
            <a:rPr lang="nl-NL" sz="1600" dirty="0"/>
            <a:t>2. Kunnen de leerlingen per uitgavensoort van leerdoel 1 een voorbeeld geven. </a:t>
          </a:r>
          <a:endParaRPr lang="en-US" sz="1600" dirty="0"/>
        </a:p>
      </dgm:t>
    </dgm:pt>
    <dgm:pt modelId="{B913AD04-11FD-4670-9250-8EB70690FA7D}" type="parTrans" cxnId="{0EE4109B-0427-421F-B206-36113F00269B}">
      <dgm:prSet/>
      <dgm:spPr/>
      <dgm:t>
        <a:bodyPr/>
        <a:lstStyle/>
        <a:p>
          <a:endParaRPr lang="en-US" sz="2000"/>
        </a:p>
      </dgm:t>
    </dgm:pt>
    <dgm:pt modelId="{DC1C1851-C834-4018-B5DA-57E1BB56CE02}" type="sibTrans" cxnId="{0EE4109B-0427-421F-B206-36113F00269B}">
      <dgm:prSet/>
      <dgm:spPr/>
      <dgm:t>
        <a:bodyPr/>
        <a:lstStyle/>
        <a:p>
          <a:endParaRPr lang="en-US" sz="2000"/>
        </a:p>
      </dgm:t>
    </dgm:pt>
    <dgm:pt modelId="{38053F21-0836-4BC9-9394-424ACD224C0F}">
      <dgm:prSet custT="1"/>
      <dgm:spPr/>
      <dgm:t>
        <a:bodyPr/>
        <a:lstStyle/>
        <a:p>
          <a:r>
            <a:rPr lang="nl-NL" sz="1600" dirty="0"/>
            <a:t>3. Kunnen de leerlingen drie soorten inkomsten benoemen: inkomsten uit arbeid, winst en overdrachtsinkomen.</a:t>
          </a:r>
        </a:p>
        <a:p>
          <a:r>
            <a:rPr lang="nl-NL" sz="1600" dirty="0"/>
            <a:t>4. Kunnen leerlingen per inkomenssoort van leerdoel 3 een voorbeeld geven. </a:t>
          </a:r>
          <a:endParaRPr lang="en-US" sz="1600" dirty="0"/>
        </a:p>
      </dgm:t>
    </dgm:pt>
    <dgm:pt modelId="{361DDA1D-1AD3-4764-9DB3-1149582B95FF}" type="parTrans" cxnId="{761D6E3A-A68B-44AA-9198-EC4DABF9D581}">
      <dgm:prSet/>
      <dgm:spPr/>
      <dgm:t>
        <a:bodyPr/>
        <a:lstStyle/>
        <a:p>
          <a:endParaRPr lang="en-US" sz="2000"/>
        </a:p>
      </dgm:t>
    </dgm:pt>
    <dgm:pt modelId="{8FCB65BB-9A46-4180-A98C-4C619933169E}" type="sibTrans" cxnId="{761D6E3A-A68B-44AA-9198-EC4DABF9D581}">
      <dgm:prSet/>
      <dgm:spPr/>
      <dgm:t>
        <a:bodyPr/>
        <a:lstStyle/>
        <a:p>
          <a:endParaRPr lang="en-US" sz="2000"/>
        </a:p>
      </dgm:t>
    </dgm:pt>
    <dgm:pt modelId="{F35B0B6C-A1BD-44D9-B76C-219B8B766C6C}">
      <dgm:prSet custT="1"/>
      <dgm:spPr/>
      <dgm:t>
        <a:bodyPr/>
        <a:lstStyle/>
        <a:p>
          <a:r>
            <a:rPr lang="nl-NL" sz="1600" dirty="0"/>
            <a:t>5. Kunnen de leerlingen een tekort of overschot berekenen aan de hand van inkomsten en uitgaven.</a:t>
          </a:r>
          <a:endParaRPr lang="en-US" sz="1600" dirty="0"/>
        </a:p>
      </dgm:t>
    </dgm:pt>
    <dgm:pt modelId="{52D081B4-7874-4A33-9E3E-00439F5E8606}" type="parTrans" cxnId="{122F3F07-419B-4D80-89B4-3A8955E0A697}">
      <dgm:prSet/>
      <dgm:spPr/>
      <dgm:t>
        <a:bodyPr/>
        <a:lstStyle/>
        <a:p>
          <a:endParaRPr lang="en-US" sz="2000"/>
        </a:p>
      </dgm:t>
    </dgm:pt>
    <dgm:pt modelId="{0C69A56B-9C60-4A31-8CDE-D4EEA23A37D0}" type="sibTrans" cxnId="{122F3F07-419B-4D80-89B4-3A8955E0A697}">
      <dgm:prSet/>
      <dgm:spPr/>
      <dgm:t>
        <a:bodyPr/>
        <a:lstStyle/>
        <a:p>
          <a:endParaRPr lang="en-US" sz="2000"/>
        </a:p>
      </dgm:t>
    </dgm:pt>
    <dgm:pt modelId="{EE672BBA-2A7D-4D0E-8B32-7D20026E7481}">
      <dgm:prSet custT="1"/>
      <dgm:spPr/>
      <dgm:t>
        <a:bodyPr/>
        <a:lstStyle/>
        <a:p>
          <a:r>
            <a:rPr lang="nl-NL" sz="1600" dirty="0"/>
            <a:t>6. Kunnen de leerlingen aan de hand van hun context en bijlage 1 een aantal voor- en nadelen benoemen van kopen en/of huren van een woning. </a:t>
          </a:r>
          <a:endParaRPr lang="en-US" sz="1600" dirty="0"/>
        </a:p>
      </dgm:t>
    </dgm:pt>
    <dgm:pt modelId="{F7D6AF63-9BF7-447F-A3BF-685F7921791C}" type="parTrans" cxnId="{1E65AA57-F824-44DD-BFCE-89B09C0E8C22}">
      <dgm:prSet/>
      <dgm:spPr/>
      <dgm:t>
        <a:bodyPr/>
        <a:lstStyle/>
        <a:p>
          <a:endParaRPr lang="en-US" sz="2000"/>
        </a:p>
      </dgm:t>
    </dgm:pt>
    <dgm:pt modelId="{BCC935BA-C1CD-4371-A142-7BEB8EEE519A}" type="sibTrans" cxnId="{1E65AA57-F824-44DD-BFCE-89B09C0E8C22}">
      <dgm:prSet/>
      <dgm:spPr/>
      <dgm:t>
        <a:bodyPr/>
        <a:lstStyle/>
        <a:p>
          <a:endParaRPr lang="en-US" sz="2000"/>
        </a:p>
      </dgm:t>
    </dgm:pt>
    <dgm:pt modelId="{BC00B017-833D-4BE0-8BB9-03B0446C1A5A}">
      <dgm:prSet custT="1"/>
      <dgm:spPr/>
      <dgm:t>
        <a:bodyPr/>
        <a:lstStyle/>
        <a:p>
          <a:r>
            <a:rPr lang="nl-NL" sz="1600" dirty="0"/>
            <a:t>7. Kunnen de leerlingen redenen bedenken en benoemen waarom er verschillen zijn tussen inkomen uit arbeid.</a:t>
          </a:r>
          <a:endParaRPr lang="en-US" sz="1600" dirty="0"/>
        </a:p>
      </dgm:t>
    </dgm:pt>
    <dgm:pt modelId="{2405D998-6682-4AAF-9154-678A41AA50B2}" type="parTrans" cxnId="{B3567458-3ECE-4D44-B04A-4BB8708ECB01}">
      <dgm:prSet/>
      <dgm:spPr/>
      <dgm:t>
        <a:bodyPr/>
        <a:lstStyle/>
        <a:p>
          <a:endParaRPr lang="en-US" sz="2000"/>
        </a:p>
      </dgm:t>
    </dgm:pt>
    <dgm:pt modelId="{687B72CA-0A16-483A-AC55-AC10B5A868AF}" type="sibTrans" cxnId="{B3567458-3ECE-4D44-B04A-4BB8708ECB01}">
      <dgm:prSet/>
      <dgm:spPr/>
      <dgm:t>
        <a:bodyPr/>
        <a:lstStyle/>
        <a:p>
          <a:endParaRPr lang="en-US" sz="2000"/>
        </a:p>
      </dgm:t>
    </dgm:pt>
    <dgm:pt modelId="{B57BB76A-C5FA-4053-83E5-5827EF69CA34}">
      <dgm:prSet custT="1"/>
      <dgm:spPr/>
      <dgm:t>
        <a:bodyPr/>
        <a:lstStyle/>
        <a:p>
          <a:r>
            <a:rPr lang="nl-NL" sz="1600" dirty="0"/>
            <a:t>8. Kunnen de leerlingen beredeneren hoe inkomensongelijkheid ontstaat. </a:t>
          </a:r>
          <a:endParaRPr lang="en-US" sz="1600" dirty="0"/>
        </a:p>
      </dgm:t>
    </dgm:pt>
    <dgm:pt modelId="{A24AD1EF-8665-40A5-A8FA-291A94798EC6}" type="parTrans" cxnId="{79E71F01-866A-4533-B58B-04E684DAEE78}">
      <dgm:prSet/>
      <dgm:spPr/>
      <dgm:t>
        <a:bodyPr/>
        <a:lstStyle/>
        <a:p>
          <a:endParaRPr lang="en-US" sz="2000"/>
        </a:p>
      </dgm:t>
    </dgm:pt>
    <dgm:pt modelId="{0A2D5590-D762-4A9D-B9D6-6699C3737B0C}" type="sibTrans" cxnId="{79E71F01-866A-4533-B58B-04E684DAEE78}">
      <dgm:prSet/>
      <dgm:spPr/>
      <dgm:t>
        <a:bodyPr/>
        <a:lstStyle/>
        <a:p>
          <a:endParaRPr lang="en-US" sz="2000"/>
        </a:p>
      </dgm:t>
    </dgm:pt>
    <dgm:pt modelId="{C63F4E31-9C8F-42C2-809E-6102D3A46346}" type="pres">
      <dgm:prSet presAssocID="{D11D8880-12FD-4AFC-8EED-EDEFF6F09B0B}" presName="vert0" presStyleCnt="0">
        <dgm:presLayoutVars>
          <dgm:dir/>
          <dgm:animOne val="branch"/>
          <dgm:animLvl val="lvl"/>
        </dgm:presLayoutVars>
      </dgm:prSet>
      <dgm:spPr/>
    </dgm:pt>
    <dgm:pt modelId="{3F5EF4B3-16A3-46F0-9D5D-6AD9F8804B6D}" type="pres">
      <dgm:prSet presAssocID="{E9AEF355-672C-44C9-9362-54868F1E9CB3}" presName="thickLine" presStyleLbl="alignNode1" presStyleIdx="0" presStyleCnt="6"/>
      <dgm:spPr/>
    </dgm:pt>
    <dgm:pt modelId="{05041E4D-3577-4A1C-802A-B940B44BE652}" type="pres">
      <dgm:prSet presAssocID="{E9AEF355-672C-44C9-9362-54868F1E9CB3}" presName="horz1" presStyleCnt="0"/>
      <dgm:spPr/>
    </dgm:pt>
    <dgm:pt modelId="{1E25A49B-4C98-4AF9-8C17-F63051C23238}" type="pres">
      <dgm:prSet presAssocID="{E9AEF355-672C-44C9-9362-54868F1E9CB3}" presName="tx1" presStyleLbl="revTx" presStyleIdx="0" presStyleCnt="6" custScaleY="121015"/>
      <dgm:spPr/>
    </dgm:pt>
    <dgm:pt modelId="{A605CAD5-910B-4484-97A0-155449A58CEA}" type="pres">
      <dgm:prSet presAssocID="{E9AEF355-672C-44C9-9362-54868F1E9CB3}" presName="vert1" presStyleCnt="0"/>
      <dgm:spPr/>
    </dgm:pt>
    <dgm:pt modelId="{0A41A30C-3AA8-4DC9-BD62-D2492F08E5D1}" type="pres">
      <dgm:prSet presAssocID="{38053F21-0836-4BC9-9394-424ACD224C0F}" presName="thickLine" presStyleLbl="alignNode1" presStyleIdx="1" presStyleCnt="6"/>
      <dgm:spPr/>
    </dgm:pt>
    <dgm:pt modelId="{F68E737C-B292-4377-85C6-B6442AF17965}" type="pres">
      <dgm:prSet presAssocID="{38053F21-0836-4BC9-9394-424ACD224C0F}" presName="horz1" presStyleCnt="0"/>
      <dgm:spPr/>
    </dgm:pt>
    <dgm:pt modelId="{475941A9-FE16-4CC8-A2B1-030C1482372C}" type="pres">
      <dgm:prSet presAssocID="{38053F21-0836-4BC9-9394-424ACD224C0F}" presName="tx1" presStyleLbl="revTx" presStyleIdx="1" presStyleCnt="6" custScaleY="130949"/>
      <dgm:spPr/>
    </dgm:pt>
    <dgm:pt modelId="{3FAB2E0E-B162-4A4B-9F1E-4F2ADF2952A8}" type="pres">
      <dgm:prSet presAssocID="{38053F21-0836-4BC9-9394-424ACD224C0F}" presName="vert1" presStyleCnt="0"/>
      <dgm:spPr/>
    </dgm:pt>
    <dgm:pt modelId="{56B20475-47F4-465A-9343-FED321CBAE7D}" type="pres">
      <dgm:prSet presAssocID="{F35B0B6C-A1BD-44D9-B76C-219B8B766C6C}" presName="thickLine" presStyleLbl="alignNode1" presStyleIdx="2" presStyleCnt="6"/>
      <dgm:spPr/>
    </dgm:pt>
    <dgm:pt modelId="{69DA41C9-CF62-4471-8A4E-163ED31B3D5D}" type="pres">
      <dgm:prSet presAssocID="{F35B0B6C-A1BD-44D9-B76C-219B8B766C6C}" presName="horz1" presStyleCnt="0"/>
      <dgm:spPr/>
    </dgm:pt>
    <dgm:pt modelId="{8EE6AE05-4835-48E4-A8DC-A0B3A1A7DFD8}" type="pres">
      <dgm:prSet presAssocID="{F35B0B6C-A1BD-44D9-B76C-219B8B766C6C}" presName="tx1" presStyleLbl="revTx" presStyleIdx="2" presStyleCnt="6" custScaleY="59052"/>
      <dgm:spPr/>
    </dgm:pt>
    <dgm:pt modelId="{5BC3E583-E419-4698-8C5B-B4248FD7D4EC}" type="pres">
      <dgm:prSet presAssocID="{F35B0B6C-A1BD-44D9-B76C-219B8B766C6C}" presName="vert1" presStyleCnt="0"/>
      <dgm:spPr/>
    </dgm:pt>
    <dgm:pt modelId="{BB6B351D-270C-4529-828E-5D3CC767B3A4}" type="pres">
      <dgm:prSet presAssocID="{EE672BBA-2A7D-4D0E-8B32-7D20026E7481}" presName="thickLine" presStyleLbl="alignNode1" presStyleIdx="3" presStyleCnt="6"/>
      <dgm:spPr/>
    </dgm:pt>
    <dgm:pt modelId="{089C44C4-BDF1-4F25-A9F9-528BA6B22350}" type="pres">
      <dgm:prSet presAssocID="{EE672BBA-2A7D-4D0E-8B32-7D20026E7481}" presName="horz1" presStyleCnt="0"/>
      <dgm:spPr/>
    </dgm:pt>
    <dgm:pt modelId="{4BAE0513-D0E7-4BC4-8DDF-D03D4575808B}" type="pres">
      <dgm:prSet presAssocID="{EE672BBA-2A7D-4D0E-8B32-7D20026E7481}" presName="tx1" presStyleLbl="revTx" presStyleIdx="3" presStyleCnt="6" custScaleY="82319"/>
      <dgm:spPr/>
    </dgm:pt>
    <dgm:pt modelId="{629D3CC0-77B2-44DE-A0F3-27ADFDD1BD48}" type="pres">
      <dgm:prSet presAssocID="{EE672BBA-2A7D-4D0E-8B32-7D20026E7481}" presName="vert1" presStyleCnt="0"/>
      <dgm:spPr/>
    </dgm:pt>
    <dgm:pt modelId="{DB676BD2-D5C2-4E5B-9F9A-18621607810F}" type="pres">
      <dgm:prSet presAssocID="{BC00B017-833D-4BE0-8BB9-03B0446C1A5A}" presName="thickLine" presStyleLbl="alignNode1" presStyleIdx="4" presStyleCnt="6"/>
      <dgm:spPr/>
    </dgm:pt>
    <dgm:pt modelId="{968300F0-A0CB-4561-A567-1DF5D7864ECF}" type="pres">
      <dgm:prSet presAssocID="{BC00B017-833D-4BE0-8BB9-03B0446C1A5A}" presName="horz1" presStyleCnt="0"/>
      <dgm:spPr/>
    </dgm:pt>
    <dgm:pt modelId="{AD4C1A58-CEA6-4D2D-B480-7CA7E75C856D}" type="pres">
      <dgm:prSet presAssocID="{BC00B017-833D-4BE0-8BB9-03B0446C1A5A}" presName="tx1" presStyleLbl="revTx" presStyleIdx="4" presStyleCnt="6" custScaleY="82959"/>
      <dgm:spPr/>
    </dgm:pt>
    <dgm:pt modelId="{D7BC5C74-522A-4F33-A0FF-109DC197ACB4}" type="pres">
      <dgm:prSet presAssocID="{BC00B017-833D-4BE0-8BB9-03B0446C1A5A}" presName="vert1" presStyleCnt="0"/>
      <dgm:spPr/>
    </dgm:pt>
    <dgm:pt modelId="{F4B1ACAB-A2B1-41DD-A4B0-A1F33497A8D5}" type="pres">
      <dgm:prSet presAssocID="{B57BB76A-C5FA-4053-83E5-5827EF69CA34}" presName="thickLine" presStyleLbl="alignNode1" presStyleIdx="5" presStyleCnt="6"/>
      <dgm:spPr/>
    </dgm:pt>
    <dgm:pt modelId="{625EF797-AAB1-44A3-9855-D0C9E0F03014}" type="pres">
      <dgm:prSet presAssocID="{B57BB76A-C5FA-4053-83E5-5827EF69CA34}" presName="horz1" presStyleCnt="0"/>
      <dgm:spPr/>
    </dgm:pt>
    <dgm:pt modelId="{2B5B6797-A9BA-4780-B302-6CA05667284E}" type="pres">
      <dgm:prSet presAssocID="{B57BB76A-C5FA-4053-83E5-5827EF69CA34}" presName="tx1" presStyleLbl="revTx" presStyleIdx="5" presStyleCnt="6" custScaleY="56508"/>
      <dgm:spPr/>
    </dgm:pt>
    <dgm:pt modelId="{04F8243B-401E-4C16-844D-556E3674CB63}" type="pres">
      <dgm:prSet presAssocID="{B57BB76A-C5FA-4053-83E5-5827EF69CA34}" presName="vert1" presStyleCnt="0"/>
      <dgm:spPr/>
    </dgm:pt>
  </dgm:ptLst>
  <dgm:cxnLst>
    <dgm:cxn modelId="{79E71F01-866A-4533-B58B-04E684DAEE78}" srcId="{D11D8880-12FD-4AFC-8EED-EDEFF6F09B0B}" destId="{B57BB76A-C5FA-4053-83E5-5827EF69CA34}" srcOrd="5" destOrd="0" parTransId="{A24AD1EF-8665-40A5-A8FA-291A94798EC6}" sibTransId="{0A2D5590-D762-4A9D-B9D6-6699C3737B0C}"/>
    <dgm:cxn modelId="{122F3F07-419B-4D80-89B4-3A8955E0A697}" srcId="{D11D8880-12FD-4AFC-8EED-EDEFF6F09B0B}" destId="{F35B0B6C-A1BD-44D9-B76C-219B8B766C6C}" srcOrd="2" destOrd="0" parTransId="{52D081B4-7874-4A33-9E3E-00439F5E8606}" sibTransId="{0C69A56B-9C60-4A31-8CDE-D4EEA23A37D0}"/>
    <dgm:cxn modelId="{8D2F322E-EB04-4982-BD99-D929CB153984}" type="presOf" srcId="{B57BB76A-C5FA-4053-83E5-5827EF69CA34}" destId="{2B5B6797-A9BA-4780-B302-6CA05667284E}" srcOrd="0" destOrd="0" presId="urn:microsoft.com/office/officeart/2008/layout/LinedList"/>
    <dgm:cxn modelId="{761D6E3A-A68B-44AA-9198-EC4DABF9D581}" srcId="{D11D8880-12FD-4AFC-8EED-EDEFF6F09B0B}" destId="{38053F21-0836-4BC9-9394-424ACD224C0F}" srcOrd="1" destOrd="0" parTransId="{361DDA1D-1AD3-4764-9DB3-1149582B95FF}" sibTransId="{8FCB65BB-9A46-4180-A98C-4C619933169E}"/>
    <dgm:cxn modelId="{30470377-E2B2-4EE5-B299-383553DE12E1}" type="presOf" srcId="{E9AEF355-672C-44C9-9362-54868F1E9CB3}" destId="{1E25A49B-4C98-4AF9-8C17-F63051C23238}" srcOrd="0" destOrd="0" presId="urn:microsoft.com/office/officeart/2008/layout/LinedList"/>
    <dgm:cxn modelId="{1E65AA57-F824-44DD-BFCE-89B09C0E8C22}" srcId="{D11D8880-12FD-4AFC-8EED-EDEFF6F09B0B}" destId="{EE672BBA-2A7D-4D0E-8B32-7D20026E7481}" srcOrd="3" destOrd="0" parTransId="{F7D6AF63-9BF7-447F-A3BF-685F7921791C}" sibTransId="{BCC935BA-C1CD-4371-A142-7BEB8EEE519A}"/>
    <dgm:cxn modelId="{B3567458-3ECE-4D44-B04A-4BB8708ECB01}" srcId="{D11D8880-12FD-4AFC-8EED-EDEFF6F09B0B}" destId="{BC00B017-833D-4BE0-8BB9-03B0446C1A5A}" srcOrd="4" destOrd="0" parTransId="{2405D998-6682-4AAF-9154-678A41AA50B2}" sibTransId="{687B72CA-0A16-483A-AC55-AC10B5A868AF}"/>
    <dgm:cxn modelId="{1BCA4B94-C635-4C72-A6F7-32B5F42347FB}" type="presOf" srcId="{EE672BBA-2A7D-4D0E-8B32-7D20026E7481}" destId="{4BAE0513-D0E7-4BC4-8DDF-D03D4575808B}" srcOrd="0" destOrd="0" presId="urn:microsoft.com/office/officeart/2008/layout/LinedList"/>
    <dgm:cxn modelId="{0EE4109B-0427-421F-B206-36113F00269B}" srcId="{D11D8880-12FD-4AFC-8EED-EDEFF6F09B0B}" destId="{E9AEF355-672C-44C9-9362-54868F1E9CB3}" srcOrd="0" destOrd="0" parTransId="{B913AD04-11FD-4670-9250-8EB70690FA7D}" sibTransId="{DC1C1851-C834-4018-B5DA-57E1BB56CE02}"/>
    <dgm:cxn modelId="{A34B6ABA-41B9-4933-8AE8-42D0C62116DE}" type="presOf" srcId="{F35B0B6C-A1BD-44D9-B76C-219B8B766C6C}" destId="{8EE6AE05-4835-48E4-A8DC-A0B3A1A7DFD8}" srcOrd="0" destOrd="0" presId="urn:microsoft.com/office/officeart/2008/layout/LinedList"/>
    <dgm:cxn modelId="{38EBCBC9-B8EA-46D6-BC2C-BAAFF091C895}" type="presOf" srcId="{38053F21-0836-4BC9-9394-424ACD224C0F}" destId="{475941A9-FE16-4CC8-A2B1-030C1482372C}" srcOrd="0" destOrd="0" presId="urn:microsoft.com/office/officeart/2008/layout/LinedList"/>
    <dgm:cxn modelId="{CF45DAD6-8E60-4B77-936E-79260D630B2A}" type="presOf" srcId="{D11D8880-12FD-4AFC-8EED-EDEFF6F09B0B}" destId="{C63F4E31-9C8F-42C2-809E-6102D3A46346}" srcOrd="0" destOrd="0" presId="urn:microsoft.com/office/officeart/2008/layout/LinedList"/>
    <dgm:cxn modelId="{3EDC57F7-AC2E-4420-AA64-2470C62FAE8F}" type="presOf" srcId="{BC00B017-833D-4BE0-8BB9-03B0446C1A5A}" destId="{AD4C1A58-CEA6-4D2D-B480-7CA7E75C856D}" srcOrd="0" destOrd="0" presId="urn:microsoft.com/office/officeart/2008/layout/LinedList"/>
    <dgm:cxn modelId="{C572E262-6C52-4CA1-B03B-E51A757F8C53}" type="presParOf" srcId="{C63F4E31-9C8F-42C2-809E-6102D3A46346}" destId="{3F5EF4B3-16A3-46F0-9D5D-6AD9F8804B6D}" srcOrd="0" destOrd="0" presId="urn:microsoft.com/office/officeart/2008/layout/LinedList"/>
    <dgm:cxn modelId="{F3B83ABD-BAFC-4DE0-B7EC-C46A3ACDEC07}" type="presParOf" srcId="{C63F4E31-9C8F-42C2-809E-6102D3A46346}" destId="{05041E4D-3577-4A1C-802A-B940B44BE652}" srcOrd="1" destOrd="0" presId="urn:microsoft.com/office/officeart/2008/layout/LinedList"/>
    <dgm:cxn modelId="{67B049E1-3BD1-4E34-9ACA-B7D00CB946CB}" type="presParOf" srcId="{05041E4D-3577-4A1C-802A-B940B44BE652}" destId="{1E25A49B-4C98-4AF9-8C17-F63051C23238}" srcOrd="0" destOrd="0" presId="urn:microsoft.com/office/officeart/2008/layout/LinedList"/>
    <dgm:cxn modelId="{04EDA78E-C1F6-469B-99C3-3077BD1FCC83}" type="presParOf" srcId="{05041E4D-3577-4A1C-802A-B940B44BE652}" destId="{A605CAD5-910B-4484-97A0-155449A58CEA}" srcOrd="1" destOrd="0" presId="urn:microsoft.com/office/officeart/2008/layout/LinedList"/>
    <dgm:cxn modelId="{D6194929-B183-4F70-A130-6A12571B6703}" type="presParOf" srcId="{C63F4E31-9C8F-42C2-809E-6102D3A46346}" destId="{0A41A30C-3AA8-4DC9-BD62-D2492F08E5D1}" srcOrd="2" destOrd="0" presId="urn:microsoft.com/office/officeart/2008/layout/LinedList"/>
    <dgm:cxn modelId="{C2EA7BA6-B828-4CEF-A04E-527D2D2F1F64}" type="presParOf" srcId="{C63F4E31-9C8F-42C2-809E-6102D3A46346}" destId="{F68E737C-B292-4377-85C6-B6442AF17965}" srcOrd="3" destOrd="0" presId="urn:microsoft.com/office/officeart/2008/layout/LinedList"/>
    <dgm:cxn modelId="{2681949E-D70B-41C6-B282-474F0AB85667}" type="presParOf" srcId="{F68E737C-B292-4377-85C6-B6442AF17965}" destId="{475941A9-FE16-4CC8-A2B1-030C1482372C}" srcOrd="0" destOrd="0" presId="urn:microsoft.com/office/officeart/2008/layout/LinedList"/>
    <dgm:cxn modelId="{5EC821D0-2E47-4CB1-ABBE-C1C012BF6936}" type="presParOf" srcId="{F68E737C-B292-4377-85C6-B6442AF17965}" destId="{3FAB2E0E-B162-4A4B-9F1E-4F2ADF2952A8}" srcOrd="1" destOrd="0" presId="urn:microsoft.com/office/officeart/2008/layout/LinedList"/>
    <dgm:cxn modelId="{A0990D21-B8C1-4FD9-96DD-78200278808A}" type="presParOf" srcId="{C63F4E31-9C8F-42C2-809E-6102D3A46346}" destId="{56B20475-47F4-465A-9343-FED321CBAE7D}" srcOrd="4" destOrd="0" presId="urn:microsoft.com/office/officeart/2008/layout/LinedList"/>
    <dgm:cxn modelId="{75FF148D-C179-436C-A57B-711EF61A4477}" type="presParOf" srcId="{C63F4E31-9C8F-42C2-809E-6102D3A46346}" destId="{69DA41C9-CF62-4471-8A4E-163ED31B3D5D}" srcOrd="5" destOrd="0" presId="urn:microsoft.com/office/officeart/2008/layout/LinedList"/>
    <dgm:cxn modelId="{5FC40ACB-0DEA-4461-B844-C30964532157}" type="presParOf" srcId="{69DA41C9-CF62-4471-8A4E-163ED31B3D5D}" destId="{8EE6AE05-4835-48E4-A8DC-A0B3A1A7DFD8}" srcOrd="0" destOrd="0" presId="urn:microsoft.com/office/officeart/2008/layout/LinedList"/>
    <dgm:cxn modelId="{F1369640-0A65-4BF2-AC40-EEB555FFD2B8}" type="presParOf" srcId="{69DA41C9-CF62-4471-8A4E-163ED31B3D5D}" destId="{5BC3E583-E419-4698-8C5B-B4248FD7D4EC}" srcOrd="1" destOrd="0" presId="urn:microsoft.com/office/officeart/2008/layout/LinedList"/>
    <dgm:cxn modelId="{B60BF0AA-E900-41DC-869A-C8696F9F77FA}" type="presParOf" srcId="{C63F4E31-9C8F-42C2-809E-6102D3A46346}" destId="{BB6B351D-270C-4529-828E-5D3CC767B3A4}" srcOrd="6" destOrd="0" presId="urn:microsoft.com/office/officeart/2008/layout/LinedList"/>
    <dgm:cxn modelId="{3D8C5CAF-28EE-474C-B211-56B427DC16A3}" type="presParOf" srcId="{C63F4E31-9C8F-42C2-809E-6102D3A46346}" destId="{089C44C4-BDF1-4F25-A9F9-528BA6B22350}" srcOrd="7" destOrd="0" presId="urn:microsoft.com/office/officeart/2008/layout/LinedList"/>
    <dgm:cxn modelId="{6467BEB5-B699-46A4-861D-A9042D7C8BE8}" type="presParOf" srcId="{089C44C4-BDF1-4F25-A9F9-528BA6B22350}" destId="{4BAE0513-D0E7-4BC4-8DDF-D03D4575808B}" srcOrd="0" destOrd="0" presId="urn:microsoft.com/office/officeart/2008/layout/LinedList"/>
    <dgm:cxn modelId="{33005868-BD2C-4469-8298-B5A3E394B225}" type="presParOf" srcId="{089C44C4-BDF1-4F25-A9F9-528BA6B22350}" destId="{629D3CC0-77B2-44DE-A0F3-27ADFDD1BD48}" srcOrd="1" destOrd="0" presId="urn:microsoft.com/office/officeart/2008/layout/LinedList"/>
    <dgm:cxn modelId="{28C49CD3-9AC2-4231-BAE4-A8F7EDE9261B}" type="presParOf" srcId="{C63F4E31-9C8F-42C2-809E-6102D3A46346}" destId="{DB676BD2-D5C2-4E5B-9F9A-18621607810F}" srcOrd="8" destOrd="0" presId="urn:microsoft.com/office/officeart/2008/layout/LinedList"/>
    <dgm:cxn modelId="{ACA7520F-0E69-4D19-BD6F-127846497C9B}" type="presParOf" srcId="{C63F4E31-9C8F-42C2-809E-6102D3A46346}" destId="{968300F0-A0CB-4561-A567-1DF5D7864ECF}" srcOrd="9" destOrd="0" presId="urn:microsoft.com/office/officeart/2008/layout/LinedList"/>
    <dgm:cxn modelId="{DF5BD291-8285-4513-84EE-EBC8FA28CB5D}" type="presParOf" srcId="{968300F0-A0CB-4561-A567-1DF5D7864ECF}" destId="{AD4C1A58-CEA6-4D2D-B480-7CA7E75C856D}" srcOrd="0" destOrd="0" presId="urn:microsoft.com/office/officeart/2008/layout/LinedList"/>
    <dgm:cxn modelId="{B96907C6-C03A-40D8-83D0-6CB87D5F69ED}" type="presParOf" srcId="{968300F0-A0CB-4561-A567-1DF5D7864ECF}" destId="{D7BC5C74-522A-4F33-A0FF-109DC197ACB4}" srcOrd="1" destOrd="0" presId="urn:microsoft.com/office/officeart/2008/layout/LinedList"/>
    <dgm:cxn modelId="{DBFE5EF8-1EFB-4789-9D29-A37A196954E2}" type="presParOf" srcId="{C63F4E31-9C8F-42C2-809E-6102D3A46346}" destId="{F4B1ACAB-A2B1-41DD-A4B0-A1F33497A8D5}" srcOrd="10" destOrd="0" presId="urn:microsoft.com/office/officeart/2008/layout/LinedList"/>
    <dgm:cxn modelId="{E8604F31-07DF-4286-9211-CFC7353BEEED}" type="presParOf" srcId="{C63F4E31-9C8F-42C2-809E-6102D3A46346}" destId="{625EF797-AAB1-44A3-9855-D0C9E0F03014}" srcOrd="11" destOrd="0" presId="urn:microsoft.com/office/officeart/2008/layout/LinedList"/>
    <dgm:cxn modelId="{F25AA9EA-3EBA-4C33-AC5A-A9AF69073720}" type="presParOf" srcId="{625EF797-AAB1-44A3-9855-D0C9E0F03014}" destId="{2B5B6797-A9BA-4780-B302-6CA05667284E}" srcOrd="0" destOrd="0" presId="urn:microsoft.com/office/officeart/2008/layout/LinedList"/>
    <dgm:cxn modelId="{829A4877-1E5E-4B63-90E6-80807EF6CF78}" type="presParOf" srcId="{625EF797-AAB1-44A3-9855-D0C9E0F03014}" destId="{04F8243B-401E-4C16-844D-556E3674CB6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5EF4B3-16A3-46F0-9D5D-6AD9F8804B6D}">
      <dsp:nvSpPr>
        <dsp:cNvPr id="0" name=""/>
        <dsp:cNvSpPr/>
      </dsp:nvSpPr>
      <dsp:spPr>
        <a:xfrm>
          <a:off x="0" y="1761"/>
          <a:ext cx="100775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25A49B-4C98-4AF9-8C17-F63051C23238}">
      <dsp:nvSpPr>
        <dsp:cNvPr id="0" name=""/>
        <dsp:cNvSpPr/>
      </dsp:nvSpPr>
      <dsp:spPr>
        <a:xfrm>
          <a:off x="0" y="1761"/>
          <a:ext cx="10067715" cy="802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1. Kunnen de leerlingen drie soorten uitgaven benoemen: dagelijkse uitgaven, vaste lasten en </a:t>
          </a:r>
          <a:r>
            <a:rPr lang="nl-NL" sz="1600" kern="1200"/>
            <a:t>incidentele     uitgaven</a:t>
          </a:r>
          <a:r>
            <a:rPr lang="nl-NL" sz="1600" kern="1200" dirty="0"/>
            <a:t>.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2. Kunnen de leerlingen per uitgavensoort van leerdoel 1 een voorbeeld geven. </a:t>
          </a:r>
          <a:endParaRPr lang="en-US" sz="1600" kern="1200" dirty="0"/>
        </a:p>
      </dsp:txBody>
      <dsp:txXfrm>
        <a:off x="0" y="1761"/>
        <a:ext cx="10067715" cy="802397"/>
      </dsp:txXfrm>
    </dsp:sp>
    <dsp:sp modelId="{0A41A30C-3AA8-4DC9-BD62-D2492F08E5D1}">
      <dsp:nvSpPr>
        <dsp:cNvPr id="0" name=""/>
        <dsp:cNvSpPr/>
      </dsp:nvSpPr>
      <dsp:spPr>
        <a:xfrm>
          <a:off x="0" y="804159"/>
          <a:ext cx="100775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5941A9-FE16-4CC8-A2B1-030C1482372C}">
      <dsp:nvSpPr>
        <dsp:cNvPr id="0" name=""/>
        <dsp:cNvSpPr/>
      </dsp:nvSpPr>
      <dsp:spPr>
        <a:xfrm>
          <a:off x="0" y="804159"/>
          <a:ext cx="10067715" cy="868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3. Kunnen de leerlingen drie soorten inkomsten benoemen: inkomsten uit arbeid, winst en overdrachtsinkomen.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4. Kunnen leerlingen per inkomenssoort van leerdoel 3 een voorbeeld geven. </a:t>
          </a:r>
          <a:endParaRPr lang="en-US" sz="1600" kern="1200" dirty="0"/>
        </a:p>
      </dsp:txBody>
      <dsp:txXfrm>
        <a:off x="0" y="804159"/>
        <a:ext cx="10067715" cy="868265"/>
      </dsp:txXfrm>
    </dsp:sp>
    <dsp:sp modelId="{56B20475-47F4-465A-9343-FED321CBAE7D}">
      <dsp:nvSpPr>
        <dsp:cNvPr id="0" name=""/>
        <dsp:cNvSpPr/>
      </dsp:nvSpPr>
      <dsp:spPr>
        <a:xfrm>
          <a:off x="0" y="1672425"/>
          <a:ext cx="100775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E6AE05-4835-48E4-A8DC-A0B3A1A7DFD8}">
      <dsp:nvSpPr>
        <dsp:cNvPr id="0" name=""/>
        <dsp:cNvSpPr/>
      </dsp:nvSpPr>
      <dsp:spPr>
        <a:xfrm>
          <a:off x="0" y="1672425"/>
          <a:ext cx="10077557" cy="391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5. Kunnen de leerlingen een tekort of overschot berekenen aan de hand van inkomsten en uitgaven.</a:t>
          </a:r>
          <a:endParaRPr lang="en-US" sz="1600" kern="1200" dirty="0"/>
        </a:p>
      </dsp:txBody>
      <dsp:txXfrm>
        <a:off x="0" y="1672425"/>
        <a:ext cx="10077557" cy="391548"/>
      </dsp:txXfrm>
    </dsp:sp>
    <dsp:sp modelId="{BB6B351D-270C-4529-828E-5D3CC767B3A4}">
      <dsp:nvSpPr>
        <dsp:cNvPr id="0" name=""/>
        <dsp:cNvSpPr/>
      </dsp:nvSpPr>
      <dsp:spPr>
        <a:xfrm>
          <a:off x="0" y="2063973"/>
          <a:ext cx="100775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AE0513-D0E7-4BC4-8DDF-D03D4575808B}">
      <dsp:nvSpPr>
        <dsp:cNvPr id="0" name=""/>
        <dsp:cNvSpPr/>
      </dsp:nvSpPr>
      <dsp:spPr>
        <a:xfrm>
          <a:off x="0" y="2063973"/>
          <a:ext cx="10077557" cy="545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6. Kunnen de leerlingen aan de hand van hun context en bijlage 1 een aantal voor- en nadelen benoemen van kopen en/of huren van een woning. </a:t>
          </a:r>
          <a:endParaRPr lang="en-US" sz="1600" kern="1200" dirty="0"/>
        </a:p>
      </dsp:txBody>
      <dsp:txXfrm>
        <a:off x="0" y="2063973"/>
        <a:ext cx="10077557" cy="545821"/>
      </dsp:txXfrm>
    </dsp:sp>
    <dsp:sp modelId="{DB676BD2-D5C2-4E5B-9F9A-18621607810F}">
      <dsp:nvSpPr>
        <dsp:cNvPr id="0" name=""/>
        <dsp:cNvSpPr/>
      </dsp:nvSpPr>
      <dsp:spPr>
        <a:xfrm>
          <a:off x="0" y="2609794"/>
          <a:ext cx="100775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4C1A58-CEA6-4D2D-B480-7CA7E75C856D}">
      <dsp:nvSpPr>
        <dsp:cNvPr id="0" name=""/>
        <dsp:cNvSpPr/>
      </dsp:nvSpPr>
      <dsp:spPr>
        <a:xfrm>
          <a:off x="0" y="2609794"/>
          <a:ext cx="10077557" cy="550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7. Kunnen de leerlingen redenen bedenken en benoemen waarom er verschillen zijn tussen inkomen uit arbeid.</a:t>
          </a:r>
          <a:endParaRPr lang="en-US" sz="1600" kern="1200" dirty="0"/>
        </a:p>
      </dsp:txBody>
      <dsp:txXfrm>
        <a:off x="0" y="2609794"/>
        <a:ext cx="10077557" cy="550064"/>
      </dsp:txXfrm>
    </dsp:sp>
    <dsp:sp modelId="{F4B1ACAB-A2B1-41DD-A4B0-A1F33497A8D5}">
      <dsp:nvSpPr>
        <dsp:cNvPr id="0" name=""/>
        <dsp:cNvSpPr/>
      </dsp:nvSpPr>
      <dsp:spPr>
        <a:xfrm>
          <a:off x="0" y="3159859"/>
          <a:ext cx="100775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5B6797-A9BA-4780-B302-6CA05667284E}">
      <dsp:nvSpPr>
        <dsp:cNvPr id="0" name=""/>
        <dsp:cNvSpPr/>
      </dsp:nvSpPr>
      <dsp:spPr>
        <a:xfrm>
          <a:off x="0" y="3159859"/>
          <a:ext cx="10077557" cy="374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8. Kunnen de leerlingen beredeneren hoe inkomensongelijkheid ontstaat. </a:t>
          </a:r>
          <a:endParaRPr lang="en-US" sz="1600" kern="1200" dirty="0"/>
        </a:p>
      </dsp:txBody>
      <dsp:txXfrm>
        <a:off x="0" y="3159859"/>
        <a:ext cx="10077557" cy="3746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2" y="1122363"/>
            <a:ext cx="10072922" cy="197834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2" y="3509963"/>
            <a:ext cx="10072922" cy="1747837"/>
          </a:xfrm>
        </p:spPr>
        <p:txBody>
          <a:bodyPr>
            <a:normAutofit/>
          </a:bodyPr>
          <a:lstStyle>
            <a:lvl1pPr marL="0" indent="0" algn="l">
              <a:buNone/>
              <a:defRPr sz="2000" i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24C6359-9BB8-4148-8114-537E698DA205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352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1B01909-73B8-4486-A749-C643B1D7E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5E279D86-4533-45F1-B0AA-D237399A5ED5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764FD722-CB31-4326-ADD8-CBA52FD1FF5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24E4BCEC-8B0A-444E-8509-1B3BB0449E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9DB36622-1DC7-4B17-8984-588BA8999FF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51B97AF0-1974-42B9-B5FC-A332C52E827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5A298AD-BE5D-4BE1-8CDF-DBFB42D63FE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3345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9BD0-10DB-43E7-8F22-40B3D51B8FC3}" type="datetime1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12EF7969-DB38-4989-A65C-9D190A245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33456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2145BE25-C437-45FE-A3D3-BBAAF108CC9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4A9D0FA0-682C-4076-B779-D865AEEFC66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B60163C-1A2D-4F00-BC61-8A3C11E2D2BE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3FF8D873-9CF9-4A0A-A7B8-875C0B8233D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2B645470-F624-4417-A8A4-FC242E43C9DB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ECC7EFEF-6B2A-4210-9275-0077ACF2827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9929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974374" y="787067"/>
            <a:ext cx="2628900" cy="53898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5719" y="787067"/>
            <a:ext cx="7039402" cy="53898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79C-F566-427A-93F6-434A4E613134}" type="datetime1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88F505F-2957-41FC-9AAA-962853A67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7283627" y="125032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091A36EB-8545-4EFE-B619-165D36D644D1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8D075D29-6706-486B-A55A-13866882BA88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FAE751A-10F0-48F2-BBC3-D2FE499B34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52289CAF-683C-4BCC-8AA5-95A3BF799B0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BC8403A-C46F-4DA1-A015-00A80215F289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A797D957-3A2C-42DF-B73E-CBB47BE036B7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21833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/>
          <a:p>
            <a:fld id="{9376191F-481E-48E9-BB9A-369A67A7362D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059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7277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10072922" cy="2313641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3509963"/>
            <a:ext cx="10072922" cy="25796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77DE-DD04-48CC-9C18-7BE9FF2DEB6B}" type="datetime1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37B4CDD2-E09A-418A-9131-FBDEE440A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8852E5FB-B268-4CCA-8E55-803038F7A00D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A1C9CBB3-97C0-4A35-9088-C69233F5CEE7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1610871-AEE9-46EB-9D27-BA1D9D688124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27478059-2A11-484D-A2D7-199F74778E50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0EC0886-DDB9-47F1-9414-C121C1D3F954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66A10427-DF20-4284-B215-EABA4D366E20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65835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717" y="2521885"/>
            <a:ext cx="4645152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2136" y="2521885"/>
            <a:ext cx="4611138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55ED-7101-4D18-A8AE-3B5E4CB87EA5}" type="datetime1">
              <a:rPr lang="en-US" smtClean="0"/>
              <a:t>6/4/2023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0CB61A83-9419-49FC-8074-2AB3D34FA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963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BCD12E57-97FB-48D8-81CC-7C37E8947CB4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E487641C-E83B-4134-88C9-1D23D5FA1836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B99AB7A6-A88C-44E1-A9DE-4126B957F88A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FF0D518-1D17-44C7-BF73-7C980481DB5B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A7A3E12-61E8-41A0-A459-15BF375FA945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9E5E4A56-9100-4D60-8A34-0FE116F41FF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7208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7"/>
            <a:ext cx="100729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521884"/>
            <a:ext cx="4845387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352" y="3366390"/>
            <a:ext cx="4845387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34025" y="2521884"/>
            <a:ext cx="4869249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34025" y="3366390"/>
            <a:ext cx="4869249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F23D-51F6-4C94-8CD5-B9ABBF67EE23}" type="datetime1">
              <a:rPr lang="en-US" smtClean="0"/>
              <a:t>6/4/2023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94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8" y="787068"/>
            <a:ext cx="1007755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702F-6367-4FD1-89A8-3744BE6BA9A2}" type="datetime1">
              <a:rPr lang="en-US" smtClean="0"/>
              <a:t>6/4/2023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aphic 78">
            <a:extLst>
              <a:ext uri="{FF2B5EF4-FFF2-40B4-BE49-F238E27FC236}">
                <a16:creationId xmlns:a16="http://schemas.microsoft.com/office/drawing/2014/main" id="{AC45ECC6-E29C-40EF-A7C9-5A17DAFD4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5233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7" name="Graphic 78">
              <a:extLst>
                <a:ext uri="{FF2B5EF4-FFF2-40B4-BE49-F238E27FC236}">
                  <a16:creationId xmlns:a16="http://schemas.microsoft.com/office/drawing/2014/main" id="{8DA0D497-8E8F-426A-8172-894BE03F70F6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aphic 78">
              <a:extLst>
                <a:ext uri="{FF2B5EF4-FFF2-40B4-BE49-F238E27FC236}">
                  <a16:creationId xmlns:a16="http://schemas.microsoft.com/office/drawing/2014/main" id="{8C0459EF-3B70-4083-8845-3A9AF847E805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9" name="Graphic 78">
                <a:extLst>
                  <a:ext uri="{FF2B5EF4-FFF2-40B4-BE49-F238E27FC236}">
                    <a16:creationId xmlns:a16="http://schemas.microsoft.com/office/drawing/2014/main" id="{53BF2B58-70F8-4288-85AB-CBDA723CDFCC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569E551-A5A0-4A8F-B999-3A6D104814A2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0FB69EB5-D9AC-46E7-934E-32999C39B2E6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6EABC49A-B4ED-44E4-ADB7-E432734A7C9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66711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99BD-4B4F-4460-B452-0E8146ACCF8F}" type="datetime1">
              <a:rPr lang="en-US" smtClean="0"/>
              <a:t>6/4/2023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95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4315386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420086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4315386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D34C-1867-42A9-AC54-D15ADD8A65E7}" type="datetime1">
              <a:rPr lang="en-US" smtClean="0"/>
              <a:t>6/4/2023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839DB371-B90D-44CB-A4AF-C7BDBFD0A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0C845011-2FC2-40F7-B0C6-49CBBA72B9C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2BC78B8-5139-436F-AD47-3CC03903FDD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F9DC17BA-1278-45C9-B1BF-B9F1518E1F29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9637B9F-CC26-4669-81F0-A942B4F72D61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2BB8F115-0030-47B4-BAF4-C15D1EA27B11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662F9949-4F1A-4708-824B-E876E9BEDA1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2106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3932237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4200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33E9-A654-4C17-8C3C-DDCAC83D6EBF}" type="datetime1">
              <a:rPr lang="en-US" smtClean="0"/>
              <a:t>6/4/2023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7627CBC2-9DC2-4EE8-A2D5-849E30F22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9FB4AEFC-63AB-4831-8EC1-E8145604D8D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11E1337-D5DA-408D-91F3-A6A35FCDD0B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1E473FA4-FD80-4D04-AAC5-63B9A4D80778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FCB457B9-48DE-4921-8C3F-996598075B1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53C9DB95-9A61-4553-8D82-D2BE26FCBC6E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0EAE371F-24C9-4738-834F-FAF5A5C9ACE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72039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5959F4-53DA-47FF-BC24-1E5B75C69876}"/>
              </a:ext>
            </a:extLst>
          </p:cNvPr>
          <p:cNvSpPr/>
          <p:nvPr/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7CF83E8-F6F0-41E3-B580-7412A04DDFB5}"/>
              </a:ext>
            </a:extLst>
          </p:cNvPr>
          <p:cNvGrpSpPr/>
          <p:nvPr/>
        </p:nvGrpSpPr>
        <p:grpSpPr>
          <a:xfrm>
            <a:off x="10776050" y="5204030"/>
            <a:ext cx="886141" cy="802497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</a:extLst>
            </p:cNvPr>
            <p:cNvSpPr/>
            <p:nvPr/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</a:extLst>
            </p:cNvPr>
            <p:cNvSpPr/>
            <p:nvPr/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</a:extLst>
            </p:cNvPr>
            <p:cNvSpPr/>
            <p:nvPr/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4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</a:extLst>
            </p:cNvPr>
            <p:cNvSpPr/>
            <p:nvPr/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</a:extLst>
            </p:cNvPr>
            <p:cNvSpPr/>
            <p:nvPr/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</a:extLst>
            </p:cNvPr>
            <p:cNvSpPr/>
            <p:nvPr/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</a:extLst>
            </p:cNvPr>
            <p:cNvSpPr/>
            <p:nvPr/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9226104-0061-4319-8237-9C001BF85D49}"/>
              </a:ext>
            </a:extLst>
          </p:cNvPr>
          <p:cNvSpPr/>
          <p:nvPr/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1007755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717" y="2521885"/>
            <a:ext cx="10077557" cy="3549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5718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69D389-4C4C-4FD7-9E6B-9F44477F0EB8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18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5367" y="6356350"/>
            <a:ext cx="529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48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k24DMOInnQ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32">
            <a:extLst>
              <a:ext uri="{FF2B5EF4-FFF2-40B4-BE49-F238E27FC236}">
                <a16:creationId xmlns:a16="http://schemas.microsoft.com/office/drawing/2014/main" id="{A5D0B0D3-D735-4619-AA45-B57B791E1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 descr="Geometrisch geel en violet kleurverloop">
            <a:extLst>
              <a:ext uri="{FF2B5EF4-FFF2-40B4-BE49-F238E27FC236}">
                <a16:creationId xmlns:a16="http://schemas.microsoft.com/office/drawing/2014/main" id="{CF85673F-C869-41B7-998E-293EDD747D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328" r="-1" b="5648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58" name="Rectangle 34">
            <a:extLst>
              <a:ext uri="{FF2B5EF4-FFF2-40B4-BE49-F238E27FC236}">
                <a16:creationId xmlns:a16="http://schemas.microsoft.com/office/drawing/2014/main" id="{948AEA76-67F2-4344-A189-9BFFE00763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89239" y="-389238"/>
            <a:ext cx="6858000" cy="7636476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7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9" name="Frame 36">
            <a:extLst>
              <a:ext uri="{FF2B5EF4-FFF2-40B4-BE49-F238E27FC236}">
                <a16:creationId xmlns:a16="http://schemas.microsoft.com/office/drawing/2014/main" id="{838456E0-BAD6-49AA-B7F3-846752A7E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frame">
            <a:avLst>
              <a:gd name="adj1" fmla="val 751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31D58EF-D4D3-4303-81E3-642F968417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02608" y="4573415"/>
            <a:ext cx="5565648" cy="1633040"/>
          </a:xfrm>
          <a:prstGeom prst="roundRect">
            <a:avLst/>
          </a:prstGeom>
          <a:solidFill>
            <a:srgbClr val="E4D0AD"/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NL" sz="2000" dirty="0"/>
              <a:t>Ga rustig zitten aan een tafeleiland. </a:t>
            </a:r>
            <a:br>
              <a:rPr lang="nl-NL" sz="2000" dirty="0"/>
            </a:br>
            <a:r>
              <a:rPr lang="nl-NL" sz="2000" dirty="0"/>
              <a:t>Hou de kaartjes die je bij binnenkomst kreeg bij de hand. </a:t>
            </a:r>
            <a:br>
              <a:rPr lang="nl-NL" sz="2000" dirty="0"/>
            </a:br>
            <a:r>
              <a:rPr lang="nl-NL" dirty="0"/>
              <a:t>Pak</a:t>
            </a:r>
            <a:r>
              <a:rPr lang="nl-NL" sz="2000" dirty="0"/>
              <a:t> een pen en een rekenmachine.</a:t>
            </a:r>
            <a:br>
              <a:rPr lang="nl-NL" sz="2000" dirty="0"/>
            </a:br>
            <a:r>
              <a:rPr lang="nl-NL" sz="2000" dirty="0"/>
              <a:t>Wacht rustig op verdere instructie. </a:t>
            </a:r>
          </a:p>
          <a:p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D1AE084-4B9D-4C2D-8F8A-C372CA3C9A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1428" y="799521"/>
            <a:ext cx="5565648" cy="2179601"/>
          </a:xfrm>
        </p:spPr>
        <p:txBody>
          <a:bodyPr>
            <a:normAutofit/>
          </a:bodyPr>
          <a:lstStyle/>
          <a:p>
            <a:r>
              <a:rPr lang="nl-NL" sz="4400" dirty="0">
                <a:solidFill>
                  <a:srgbClr val="FFFFFF"/>
                </a:solidFill>
              </a:rPr>
              <a:t>Spel </a:t>
            </a:r>
          </a:p>
        </p:txBody>
      </p:sp>
      <p:grpSp>
        <p:nvGrpSpPr>
          <p:cNvPr id="60" name="Graphic 78">
            <a:extLst>
              <a:ext uri="{FF2B5EF4-FFF2-40B4-BE49-F238E27FC236}">
                <a16:creationId xmlns:a16="http://schemas.microsoft.com/office/drawing/2014/main" id="{DBBA0A0D-8F6A-400A-9E49-8C008E2C7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61301" y="3267662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61" name="Graphic 78">
              <a:extLst>
                <a:ext uri="{FF2B5EF4-FFF2-40B4-BE49-F238E27FC236}">
                  <a16:creationId xmlns:a16="http://schemas.microsoft.com/office/drawing/2014/main" id="{A5DD701E-4BC9-48E3-AF4F-013B52D63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" name="Graphic 78">
              <a:extLst>
                <a:ext uri="{FF2B5EF4-FFF2-40B4-BE49-F238E27FC236}">
                  <a16:creationId xmlns:a16="http://schemas.microsoft.com/office/drawing/2014/main" id="{FB658B62-664D-4B3B-BBDA-235666290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63" name="Graphic 78">
                <a:extLst>
                  <a:ext uri="{FF2B5EF4-FFF2-40B4-BE49-F238E27FC236}">
                    <a16:creationId xmlns:a16="http://schemas.microsoft.com/office/drawing/2014/main" id="{B11F9D25-67B1-4BDB-A290-97B93A19DF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Graphic 78">
                <a:extLst>
                  <a:ext uri="{FF2B5EF4-FFF2-40B4-BE49-F238E27FC236}">
                    <a16:creationId xmlns:a16="http://schemas.microsoft.com/office/drawing/2014/main" id="{B9D5C40A-1B1B-4C25-9707-E8F1CF6EEC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Graphic 78">
                <a:extLst>
                  <a:ext uri="{FF2B5EF4-FFF2-40B4-BE49-F238E27FC236}">
                    <a16:creationId xmlns:a16="http://schemas.microsoft.com/office/drawing/2014/main" id="{2DD0C1D6-FF64-45AB-8775-83AB3C470B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Graphic 78">
                <a:extLst>
                  <a:ext uri="{FF2B5EF4-FFF2-40B4-BE49-F238E27FC236}">
                    <a16:creationId xmlns:a16="http://schemas.microsoft.com/office/drawing/2014/main" id="{15AFBB84-8485-4329-89FC-04663D985B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6" name="Freeform: Shape 46">
            <a:extLst>
              <a:ext uri="{FF2B5EF4-FFF2-40B4-BE49-F238E27FC236}">
                <a16:creationId xmlns:a16="http://schemas.microsoft.com/office/drawing/2014/main" id="{ACFC1F4B-C7BE-44D2-8FA4-1CE2FCF06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7" name="Group 48">
            <a:extLst>
              <a:ext uri="{FF2B5EF4-FFF2-40B4-BE49-F238E27FC236}">
                <a16:creationId xmlns:a16="http://schemas.microsoft.com/office/drawing/2014/main" id="{BDA258B3-4238-403A-9CAC-51B872D45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68" name="Freeform: Shape 49">
              <a:extLst>
                <a:ext uri="{FF2B5EF4-FFF2-40B4-BE49-F238E27FC236}">
                  <a16:creationId xmlns:a16="http://schemas.microsoft.com/office/drawing/2014/main" id="{03387491-1998-42A5-9172-2AEFC55005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69" name="Freeform: Shape 50">
              <a:extLst>
                <a:ext uri="{FF2B5EF4-FFF2-40B4-BE49-F238E27FC236}">
                  <a16:creationId xmlns:a16="http://schemas.microsoft.com/office/drawing/2014/main" id="{D9E1E611-F0D3-480F-8EAB-5501C1DBED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70" name="Freeform: Shape 51">
              <a:extLst>
                <a:ext uri="{FF2B5EF4-FFF2-40B4-BE49-F238E27FC236}">
                  <a16:creationId xmlns:a16="http://schemas.microsoft.com/office/drawing/2014/main" id="{BB89B8F2-B71A-46C9-8992-CC8E36D1FF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53" name="Graphic 12">
              <a:extLst>
                <a:ext uri="{FF2B5EF4-FFF2-40B4-BE49-F238E27FC236}">
                  <a16:creationId xmlns:a16="http://schemas.microsoft.com/office/drawing/2014/main" id="{F1B1692F-EBA9-47DC-9CFD-CEDDA87F6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Graphic 15">
              <a:extLst>
                <a:ext uri="{FF2B5EF4-FFF2-40B4-BE49-F238E27FC236}">
                  <a16:creationId xmlns:a16="http://schemas.microsoft.com/office/drawing/2014/main" id="{8B7DD913-FF3C-455C-80A4-FF89CB58C4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Graphic 15">
              <a:extLst>
                <a:ext uri="{FF2B5EF4-FFF2-40B4-BE49-F238E27FC236}">
                  <a16:creationId xmlns:a16="http://schemas.microsoft.com/office/drawing/2014/main" id="{F742A451-31F5-45C9-850A-0AE74A35F6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2C596C3-466C-4D79-BAA3-F21C02607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6" name="Afbeelding 5" descr="Afbeelding met tekst&#10;&#10;Automatisch gegenereerde beschrijving">
            <a:extLst>
              <a:ext uri="{FF2B5EF4-FFF2-40B4-BE49-F238E27FC236}">
                <a16:creationId xmlns:a16="http://schemas.microsoft.com/office/drawing/2014/main" id="{0E1BE370-41A5-7A62-D7D1-94E761D327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278" y="3353099"/>
            <a:ext cx="3417117" cy="1415394"/>
          </a:xfrm>
          <a:prstGeom prst="flowChartTerminator">
            <a:avLst/>
          </a:prstGeom>
        </p:spPr>
      </p:pic>
    </p:spTree>
    <p:extLst>
      <p:ext uri="{BB962C8B-B14F-4D97-AF65-F5344CB8AC3E}">
        <p14:creationId xmlns:p14="http://schemas.microsoft.com/office/powerpoint/2010/main" val="58356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FADA7160-A2F4-4B46-85C1-F71AE26A9E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3324476"/>
              </p:ext>
            </p:extLst>
          </p:nvPr>
        </p:nvGraphicFramePr>
        <p:xfrm>
          <a:off x="582996" y="1953019"/>
          <a:ext cx="10179050" cy="38557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53953">
                  <a:extLst>
                    <a:ext uri="{9D8B030D-6E8A-4147-A177-3AD203B41FA5}">
                      <a16:colId xmlns:a16="http://schemas.microsoft.com/office/drawing/2014/main" val="1219203207"/>
                    </a:ext>
                  </a:extLst>
                </a:gridCol>
                <a:gridCol w="8325097">
                  <a:extLst>
                    <a:ext uri="{9D8B030D-6E8A-4147-A177-3AD203B41FA5}">
                      <a16:colId xmlns:a16="http://schemas.microsoft.com/office/drawing/2014/main" val="4288034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Tijd?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dirty="0"/>
                        <a:t>30 minuten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000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Wat?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dirty="0"/>
                        <a:t>Je speelt het spel Economisch Levenspad. Hou de spelregels aan die uitgedeeld zijn.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506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Hoe?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nl-NL" b="0" u="none" dirty="0"/>
                        <a:t>Binnen je groepje, zachtjes praten</a:t>
                      </a:r>
                      <a:endParaRPr lang="nl-NL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510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Hulpmiddelen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dirty="0"/>
                        <a:t>Pen/potlood om bijlage 2 in te vullen </a:t>
                      </a:r>
                    </a:p>
                    <a:p>
                      <a:r>
                        <a:rPr lang="nl-NL" b="0" dirty="0"/>
                        <a:t>Rekenmachine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223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Klaar?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dirty="0"/>
                        <a:t>Kijk naar het spelbord en bijlage 1. Vraag jezelf het volgende: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b="0" dirty="0"/>
                        <a:t>Wat valt mij op aan de soort uitgaven en inkomsten?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b="0" dirty="0"/>
                        <a:t>Wat zou ik kunnen doen als ik geld tekort of juist over heb?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b="0" dirty="0"/>
                        <a:t>Welke economische voor- en nadelen van zowel huren en/of kopen van een huis ben ik tegengekomen?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527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Voorwerken?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b="0" dirty="0"/>
                        <a:t>Aan welke economische begrippen moet je denken bij dit spel? </a:t>
                      </a:r>
                      <a:endParaRPr lang="nl-NL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643887"/>
                  </a:ext>
                </a:extLst>
              </a:tr>
            </a:tbl>
          </a:graphicData>
        </a:graphic>
      </p:graphicFrame>
      <p:pic>
        <p:nvPicPr>
          <p:cNvPr id="2" name="Onlinemedia 1" title="30 Minute Timer">
            <a:hlinkClick r:id="" action="ppaction://media"/>
            <a:extLst>
              <a:ext uri="{FF2B5EF4-FFF2-40B4-BE49-F238E27FC236}">
                <a16:creationId xmlns:a16="http://schemas.microsoft.com/office/drawing/2014/main" id="{A10BA484-9CDF-40D8-8430-2E4DE1A338B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430610" y="-195"/>
            <a:ext cx="3331436" cy="188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89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BF41A8-D3DA-DFC9-84E2-6BA618D8D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het einde van de les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CE861946-4C2C-3098-9BD5-8FA3FCBE05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950666"/>
              </p:ext>
            </p:extLst>
          </p:nvPr>
        </p:nvGraphicFramePr>
        <p:xfrm>
          <a:off x="525717" y="2379307"/>
          <a:ext cx="10077557" cy="3536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8941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435959F4-53DA-47FF-BC24-1E5B75C69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7CF83E8-F6F0-41E3-B580-7412A04DD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31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59226104-0061-4319-8237-9C001BF85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A5D0B0D3-D735-4619-AA45-B57B791E1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51D4754F-DAC8-22A8-7901-D37B7C6C93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745" y="0"/>
            <a:ext cx="94765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564022"/>
      </p:ext>
    </p:extLst>
  </p:cSld>
  <p:clrMapOvr>
    <a:masterClrMapping/>
  </p:clrMapOvr>
</p:sld>
</file>

<file path=ppt/theme/theme1.xml><?xml version="1.0" encoding="utf-8"?>
<a:theme xmlns:a="http://schemas.openxmlformats.org/drawingml/2006/main" name="RocaVTI">
  <a:themeElements>
    <a:clrScheme name="AnalogousFromRegularSeedLeftStep">
      <a:dk1>
        <a:srgbClr val="000000"/>
      </a:dk1>
      <a:lt1>
        <a:srgbClr val="FFFFFF"/>
      </a:lt1>
      <a:dk2>
        <a:srgbClr val="311C22"/>
      </a:dk2>
      <a:lt2>
        <a:srgbClr val="F0F0F3"/>
      </a:lt2>
      <a:accent1>
        <a:srgbClr val="A0A641"/>
      </a:accent1>
      <a:accent2>
        <a:srgbClr val="B1873B"/>
      </a:accent2>
      <a:accent3>
        <a:srgbClr val="C3684D"/>
      </a:accent3>
      <a:accent4>
        <a:srgbClr val="B13B51"/>
      </a:accent4>
      <a:accent5>
        <a:srgbClr val="C34D94"/>
      </a:accent5>
      <a:accent6>
        <a:srgbClr val="AF3BB1"/>
      </a:accent6>
      <a:hlink>
        <a:srgbClr val="665FC9"/>
      </a:hlink>
      <a:folHlink>
        <a:srgbClr val="7F7F7F"/>
      </a:folHlink>
    </a:clrScheme>
    <a:fontScheme name="Custom 36">
      <a:majorFont>
        <a:latin typeface="Georgia Pro Semibol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caVTI" id="{D79FE1D1-0489-4A69-8531-D0B8CDC31CBE}" vid="{CEBA7FE6-C04B-474E-964F-B022887AD1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294</Words>
  <Application>Microsoft Office PowerPoint</Application>
  <PresentationFormat>Widescreen</PresentationFormat>
  <Paragraphs>27</Paragraphs>
  <Slides>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Avenir Next LT Pro</vt:lpstr>
      <vt:lpstr>Avenir Next LT Pro Light</vt:lpstr>
      <vt:lpstr>Georgia Pro Semibold</vt:lpstr>
      <vt:lpstr>RocaVTI</vt:lpstr>
      <vt:lpstr>Spel </vt:lpstr>
      <vt:lpstr>PowerPoint Presentation</vt:lpstr>
      <vt:lpstr>Aan het einde van de les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VD6: Spellen en experimenten</dc:title>
  <dc:creator>Laura Virág</dc:creator>
  <cp:lastModifiedBy>Haren, Linda van</cp:lastModifiedBy>
  <cp:revision>2</cp:revision>
  <dcterms:created xsi:type="dcterms:W3CDTF">2021-12-02T12:00:30Z</dcterms:created>
  <dcterms:modified xsi:type="dcterms:W3CDTF">2023-06-04T15:10:16Z</dcterms:modified>
</cp:coreProperties>
</file>